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7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notesSlides/notesSlide8.xml" ContentType="application/vnd.openxmlformats-officedocument.presentationml.notesSlide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notesSlides/notesSlide9.xml" ContentType="application/vnd.openxmlformats-officedocument.presentationml.notesSlide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diagrams/data19.xml" ContentType="application/vnd.openxmlformats-officedocument.drawingml.diagramData+xml"/>
  <Override PartName="/ppt/diagrams/layout19.xml" ContentType="application/vnd.openxmlformats-officedocument.drawingml.diagramLayout+xml"/>
  <Override PartName="/ppt/diagrams/quickStyle19.xml" ContentType="application/vnd.openxmlformats-officedocument.drawingml.diagramStyle+xml"/>
  <Override PartName="/ppt/diagrams/colors19.xml" ContentType="application/vnd.openxmlformats-officedocument.drawingml.diagramColors+xml"/>
  <Override PartName="/ppt/diagrams/drawing19.xml" ContentType="application/vnd.ms-office.drawingml.diagramDrawing+xml"/>
  <Override PartName="/ppt/diagrams/data20.xml" ContentType="application/vnd.openxmlformats-officedocument.drawingml.diagramData+xml"/>
  <Override PartName="/ppt/diagrams/layout20.xml" ContentType="application/vnd.openxmlformats-officedocument.drawingml.diagramLayout+xml"/>
  <Override PartName="/ppt/diagrams/quickStyle20.xml" ContentType="application/vnd.openxmlformats-officedocument.drawingml.diagramStyle+xml"/>
  <Override PartName="/ppt/diagrams/colors20.xml" ContentType="application/vnd.openxmlformats-officedocument.drawingml.diagramColors+xml"/>
  <Override PartName="/ppt/diagrams/drawing20.xml" ContentType="application/vnd.ms-office.drawingml.diagramDrawing+xml"/>
  <Override PartName="/ppt/diagrams/data21.xml" ContentType="application/vnd.openxmlformats-officedocument.drawingml.diagramData+xml"/>
  <Override PartName="/ppt/diagrams/layout21.xml" ContentType="application/vnd.openxmlformats-officedocument.drawingml.diagramLayout+xml"/>
  <Override PartName="/ppt/diagrams/quickStyle21.xml" ContentType="application/vnd.openxmlformats-officedocument.drawingml.diagramStyle+xml"/>
  <Override PartName="/ppt/diagrams/colors21.xml" ContentType="application/vnd.openxmlformats-officedocument.drawingml.diagramColors+xml"/>
  <Override PartName="/ppt/diagrams/drawing21.xml" ContentType="application/vnd.ms-office.drawingml.diagramDrawing+xml"/>
  <Override PartName="/ppt/notesSlides/notesSlide10.xml" ContentType="application/vnd.openxmlformats-officedocument.presentationml.notesSlide+xml"/>
  <Override PartName="/ppt/diagrams/data22.xml" ContentType="application/vnd.openxmlformats-officedocument.drawingml.diagramData+xml"/>
  <Override PartName="/ppt/diagrams/layout22.xml" ContentType="application/vnd.openxmlformats-officedocument.drawingml.diagramLayout+xml"/>
  <Override PartName="/ppt/diagrams/quickStyle22.xml" ContentType="application/vnd.openxmlformats-officedocument.drawingml.diagramStyle+xml"/>
  <Override PartName="/ppt/diagrams/colors22.xml" ContentType="application/vnd.openxmlformats-officedocument.drawingml.diagramColors+xml"/>
  <Override PartName="/ppt/diagrams/drawing22.xml" ContentType="application/vnd.ms-office.drawingml.diagramDrawing+xml"/>
  <Override PartName="/ppt/diagrams/data23.xml" ContentType="application/vnd.openxmlformats-officedocument.drawingml.diagramData+xml"/>
  <Override PartName="/ppt/diagrams/layout23.xml" ContentType="application/vnd.openxmlformats-officedocument.drawingml.diagramLayout+xml"/>
  <Override PartName="/ppt/diagrams/quickStyle23.xml" ContentType="application/vnd.openxmlformats-officedocument.drawingml.diagramStyle+xml"/>
  <Override PartName="/ppt/diagrams/colors23.xml" ContentType="application/vnd.openxmlformats-officedocument.drawingml.diagramColors+xml"/>
  <Override PartName="/ppt/diagrams/drawing23.xml" ContentType="application/vnd.ms-office.drawingml.diagramDrawing+xml"/>
  <Override PartName="/ppt/diagrams/data24.xml" ContentType="application/vnd.openxmlformats-officedocument.drawingml.diagramData+xml"/>
  <Override PartName="/ppt/diagrams/layout24.xml" ContentType="application/vnd.openxmlformats-officedocument.drawingml.diagramLayout+xml"/>
  <Override PartName="/ppt/diagrams/quickStyle24.xml" ContentType="application/vnd.openxmlformats-officedocument.drawingml.diagramStyle+xml"/>
  <Override PartName="/ppt/diagrams/colors24.xml" ContentType="application/vnd.openxmlformats-officedocument.drawingml.diagramColors+xml"/>
  <Override PartName="/ppt/diagrams/drawing24.xml" ContentType="application/vnd.ms-office.drawingml.diagramDrawing+xml"/>
  <Override PartName="/ppt/diagrams/data25.xml" ContentType="application/vnd.openxmlformats-officedocument.drawingml.diagramData+xml"/>
  <Override PartName="/ppt/diagrams/layout25.xml" ContentType="application/vnd.openxmlformats-officedocument.drawingml.diagramLayout+xml"/>
  <Override PartName="/ppt/diagrams/quickStyle25.xml" ContentType="application/vnd.openxmlformats-officedocument.drawingml.diagramStyle+xml"/>
  <Override PartName="/ppt/diagrams/colors25.xml" ContentType="application/vnd.openxmlformats-officedocument.drawingml.diagramColors+xml"/>
  <Override PartName="/ppt/diagrams/drawing25.xml" ContentType="application/vnd.ms-office.drawingml.diagramDrawing+xml"/>
  <Override PartName="/ppt/diagrams/data26.xml" ContentType="application/vnd.openxmlformats-officedocument.drawingml.diagramData+xml"/>
  <Override PartName="/ppt/diagrams/layout26.xml" ContentType="application/vnd.openxmlformats-officedocument.drawingml.diagramLayout+xml"/>
  <Override PartName="/ppt/diagrams/quickStyle26.xml" ContentType="application/vnd.openxmlformats-officedocument.drawingml.diagramStyle+xml"/>
  <Override PartName="/ppt/diagrams/colors26.xml" ContentType="application/vnd.openxmlformats-officedocument.drawingml.diagramColors+xml"/>
  <Override PartName="/ppt/diagrams/drawing26.xml" ContentType="application/vnd.ms-office.drawingml.diagramDrawing+xml"/>
  <Override PartName="/ppt/diagrams/data27.xml" ContentType="application/vnd.openxmlformats-officedocument.drawingml.diagramData+xml"/>
  <Override PartName="/ppt/diagrams/layout27.xml" ContentType="application/vnd.openxmlformats-officedocument.drawingml.diagramLayout+xml"/>
  <Override PartName="/ppt/diagrams/quickStyle27.xml" ContentType="application/vnd.openxmlformats-officedocument.drawingml.diagramStyle+xml"/>
  <Override PartName="/ppt/diagrams/colors27.xml" ContentType="application/vnd.openxmlformats-officedocument.drawingml.diagramColors+xml"/>
  <Override PartName="/ppt/diagrams/drawing27.xml" ContentType="application/vnd.ms-office.drawingml.diagramDrawing+xml"/>
  <Override PartName="/ppt/diagrams/data28.xml" ContentType="application/vnd.openxmlformats-officedocument.drawingml.diagramData+xml"/>
  <Override PartName="/ppt/diagrams/layout28.xml" ContentType="application/vnd.openxmlformats-officedocument.drawingml.diagramLayout+xml"/>
  <Override PartName="/ppt/diagrams/quickStyle28.xml" ContentType="application/vnd.openxmlformats-officedocument.drawingml.diagramStyle+xml"/>
  <Override PartName="/ppt/diagrams/colors28.xml" ContentType="application/vnd.openxmlformats-officedocument.drawingml.diagramColors+xml"/>
  <Override PartName="/ppt/diagrams/drawing28.xml" ContentType="application/vnd.ms-office.drawingml.diagramDrawing+xml"/>
  <Override PartName="/ppt/diagrams/data29.xml" ContentType="application/vnd.openxmlformats-officedocument.drawingml.diagramData+xml"/>
  <Override PartName="/ppt/diagrams/layout29.xml" ContentType="application/vnd.openxmlformats-officedocument.drawingml.diagramLayout+xml"/>
  <Override PartName="/ppt/diagrams/quickStyle29.xml" ContentType="application/vnd.openxmlformats-officedocument.drawingml.diagramStyle+xml"/>
  <Override PartName="/ppt/diagrams/colors29.xml" ContentType="application/vnd.openxmlformats-officedocument.drawingml.diagramColors+xml"/>
  <Override PartName="/ppt/diagrams/drawing29.xml" ContentType="application/vnd.ms-office.drawingml.diagramDrawing+xml"/>
  <Override PartName="/ppt/diagrams/data30.xml" ContentType="application/vnd.openxmlformats-officedocument.drawingml.diagramData+xml"/>
  <Override PartName="/ppt/diagrams/layout30.xml" ContentType="application/vnd.openxmlformats-officedocument.drawingml.diagramLayout+xml"/>
  <Override PartName="/ppt/diagrams/quickStyle30.xml" ContentType="application/vnd.openxmlformats-officedocument.drawingml.diagramStyle+xml"/>
  <Override PartName="/ppt/diagrams/colors30.xml" ContentType="application/vnd.openxmlformats-officedocument.drawingml.diagramColors+xml"/>
  <Override PartName="/ppt/diagrams/drawing30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31.xml" ContentType="application/vnd.openxmlformats-officedocument.drawingml.diagramData+xml"/>
  <Override PartName="/ppt/diagrams/layout31.xml" ContentType="application/vnd.openxmlformats-officedocument.drawingml.diagramLayout+xml"/>
  <Override PartName="/ppt/diagrams/quickStyle31.xml" ContentType="application/vnd.openxmlformats-officedocument.drawingml.diagramStyle+xml"/>
  <Override PartName="/ppt/diagrams/colors31.xml" ContentType="application/vnd.openxmlformats-officedocument.drawingml.diagramColors+xml"/>
  <Override PartName="/ppt/diagrams/drawing31.xml" ContentType="application/vnd.ms-office.drawingml.diagramDrawing+xml"/>
  <Override PartName="/ppt/diagrams/data32.xml" ContentType="application/vnd.openxmlformats-officedocument.drawingml.diagramData+xml"/>
  <Override PartName="/ppt/diagrams/layout32.xml" ContentType="application/vnd.openxmlformats-officedocument.drawingml.diagramLayout+xml"/>
  <Override PartName="/ppt/diagrams/quickStyle32.xml" ContentType="application/vnd.openxmlformats-officedocument.drawingml.diagramStyle+xml"/>
  <Override PartName="/ppt/diagrams/colors32.xml" ContentType="application/vnd.openxmlformats-officedocument.drawingml.diagramColors+xml"/>
  <Override PartName="/ppt/diagrams/drawing32.xml" ContentType="application/vnd.ms-office.drawingml.diagramDrawing+xml"/>
  <Override PartName="/ppt/diagrams/data33.xml" ContentType="application/vnd.openxmlformats-officedocument.drawingml.diagramData+xml"/>
  <Override PartName="/ppt/diagrams/layout33.xml" ContentType="application/vnd.openxmlformats-officedocument.drawingml.diagramLayout+xml"/>
  <Override PartName="/ppt/diagrams/quickStyle33.xml" ContentType="application/vnd.openxmlformats-officedocument.drawingml.diagramStyle+xml"/>
  <Override PartName="/ppt/diagrams/colors33.xml" ContentType="application/vnd.openxmlformats-officedocument.drawingml.diagramColors+xml"/>
  <Override PartName="/ppt/diagrams/drawing33.xml" ContentType="application/vnd.ms-office.drawingml.diagramDrawing+xml"/>
  <Override PartName="/ppt/diagrams/data34.xml" ContentType="application/vnd.openxmlformats-officedocument.drawingml.diagramData+xml"/>
  <Override PartName="/ppt/diagrams/layout34.xml" ContentType="application/vnd.openxmlformats-officedocument.drawingml.diagramLayout+xml"/>
  <Override PartName="/ppt/diagrams/quickStyle34.xml" ContentType="application/vnd.openxmlformats-officedocument.drawingml.diagramStyle+xml"/>
  <Override PartName="/ppt/diagrams/colors34.xml" ContentType="application/vnd.openxmlformats-officedocument.drawingml.diagramColors+xml"/>
  <Override PartName="/ppt/diagrams/drawing34.xml" ContentType="application/vnd.ms-office.drawingml.diagramDrawing+xml"/>
  <Override PartName="/ppt/diagrams/data35.xml" ContentType="application/vnd.openxmlformats-officedocument.drawingml.diagramData+xml"/>
  <Override PartName="/ppt/diagrams/layout35.xml" ContentType="application/vnd.openxmlformats-officedocument.drawingml.diagramLayout+xml"/>
  <Override PartName="/ppt/diagrams/quickStyle35.xml" ContentType="application/vnd.openxmlformats-officedocument.drawingml.diagramStyle+xml"/>
  <Override PartName="/ppt/diagrams/colors35.xml" ContentType="application/vnd.openxmlformats-officedocument.drawingml.diagramColors+xml"/>
  <Override PartName="/ppt/diagrams/drawing35.xml" ContentType="application/vnd.ms-office.drawingml.diagramDrawing+xml"/>
  <Override PartName="/ppt/notesSlides/notesSlide14.xml" ContentType="application/vnd.openxmlformats-officedocument.presentationml.notesSlide+xml"/>
  <Override PartName="/ppt/diagrams/data36.xml" ContentType="application/vnd.openxmlformats-officedocument.drawingml.diagramData+xml"/>
  <Override PartName="/ppt/diagrams/layout36.xml" ContentType="application/vnd.openxmlformats-officedocument.drawingml.diagramLayout+xml"/>
  <Override PartName="/ppt/diagrams/quickStyle36.xml" ContentType="application/vnd.openxmlformats-officedocument.drawingml.diagramStyle+xml"/>
  <Override PartName="/ppt/diagrams/colors36.xml" ContentType="application/vnd.openxmlformats-officedocument.drawingml.diagramColors+xml"/>
  <Override PartName="/ppt/diagrams/drawing36.xml" ContentType="application/vnd.ms-office.drawingml.diagramDrawing+xml"/>
  <Override PartName="/ppt/notesSlides/notesSlide15.xml" ContentType="application/vnd.openxmlformats-officedocument.presentationml.notesSlide+xml"/>
  <Override PartName="/ppt/diagrams/data37.xml" ContentType="application/vnd.openxmlformats-officedocument.drawingml.diagramData+xml"/>
  <Override PartName="/ppt/diagrams/layout37.xml" ContentType="application/vnd.openxmlformats-officedocument.drawingml.diagramLayout+xml"/>
  <Override PartName="/ppt/diagrams/quickStyle37.xml" ContentType="application/vnd.openxmlformats-officedocument.drawingml.diagramStyle+xml"/>
  <Override PartName="/ppt/diagrams/colors37.xml" ContentType="application/vnd.openxmlformats-officedocument.drawingml.diagramColors+xml"/>
  <Override PartName="/ppt/diagrams/drawing37.xml" ContentType="application/vnd.ms-office.drawingml.diagramDrawing+xml"/>
  <Override PartName="/ppt/diagrams/data38.xml" ContentType="application/vnd.openxmlformats-officedocument.drawingml.diagramData+xml"/>
  <Override PartName="/ppt/diagrams/layout38.xml" ContentType="application/vnd.openxmlformats-officedocument.drawingml.diagramLayout+xml"/>
  <Override PartName="/ppt/diagrams/quickStyle38.xml" ContentType="application/vnd.openxmlformats-officedocument.drawingml.diagramStyle+xml"/>
  <Override PartName="/ppt/diagrams/colors38.xml" ContentType="application/vnd.openxmlformats-officedocument.drawingml.diagramColors+xml"/>
  <Override PartName="/ppt/diagrams/drawing38.xml" ContentType="application/vnd.ms-office.drawingml.diagramDrawing+xml"/>
  <Override PartName="/ppt/diagrams/data39.xml" ContentType="application/vnd.openxmlformats-officedocument.drawingml.diagramData+xml"/>
  <Override PartName="/ppt/diagrams/layout39.xml" ContentType="application/vnd.openxmlformats-officedocument.drawingml.diagramLayout+xml"/>
  <Override PartName="/ppt/diagrams/quickStyle39.xml" ContentType="application/vnd.openxmlformats-officedocument.drawingml.diagramStyle+xml"/>
  <Override PartName="/ppt/diagrams/colors39.xml" ContentType="application/vnd.openxmlformats-officedocument.drawingml.diagramColors+xml"/>
  <Override PartName="/ppt/diagrams/drawing39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6" r:id="rId1"/>
  </p:sldMasterIdLst>
  <p:notesMasterIdLst>
    <p:notesMasterId r:id="rId40"/>
  </p:notesMasterIdLst>
  <p:sldIdLst>
    <p:sldId id="256" r:id="rId2"/>
    <p:sldId id="258" r:id="rId3"/>
    <p:sldId id="267" r:id="rId4"/>
    <p:sldId id="282" r:id="rId5"/>
    <p:sldId id="263" r:id="rId6"/>
    <p:sldId id="257" r:id="rId7"/>
    <p:sldId id="264" r:id="rId8"/>
    <p:sldId id="265" r:id="rId9"/>
    <p:sldId id="266" r:id="rId10"/>
    <p:sldId id="270" r:id="rId11"/>
    <p:sldId id="272" r:id="rId12"/>
    <p:sldId id="275" r:id="rId13"/>
    <p:sldId id="271" r:id="rId14"/>
    <p:sldId id="260" r:id="rId15"/>
    <p:sldId id="278" r:id="rId16"/>
    <p:sldId id="261" r:id="rId17"/>
    <p:sldId id="274" r:id="rId18"/>
    <p:sldId id="273" r:id="rId19"/>
    <p:sldId id="277" r:id="rId20"/>
    <p:sldId id="279" r:id="rId21"/>
    <p:sldId id="280" r:id="rId22"/>
    <p:sldId id="283" r:id="rId23"/>
    <p:sldId id="288" r:id="rId24"/>
    <p:sldId id="289" r:id="rId25"/>
    <p:sldId id="290" r:id="rId26"/>
    <p:sldId id="291" r:id="rId27"/>
    <p:sldId id="286" r:id="rId28"/>
    <p:sldId id="292" r:id="rId29"/>
    <p:sldId id="293" r:id="rId30"/>
    <p:sldId id="298" r:id="rId31"/>
    <p:sldId id="294" r:id="rId32"/>
    <p:sldId id="295" r:id="rId33"/>
    <p:sldId id="296" r:id="rId34"/>
    <p:sldId id="281" r:id="rId35"/>
    <p:sldId id="284" r:id="rId36"/>
    <p:sldId id="285" r:id="rId37"/>
    <p:sldId id="297" r:id="rId38"/>
    <p:sldId id="259" r:id="rId39"/>
  </p:sldIdLst>
  <p:sldSz cx="17068800" cy="96012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B5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16DA210-FB5B-4158-B5E0-FEB733F419BA}" styleName="浅色样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浅色样式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0093" autoAdjust="0"/>
  </p:normalViewPr>
  <p:slideViewPr>
    <p:cSldViewPr snapToGrid="0">
      <p:cViewPr varScale="1">
        <p:scale>
          <a:sx n="74" d="100"/>
          <a:sy n="74" d="100"/>
        </p:scale>
        <p:origin x="79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dirty="0"/>
              <a:t>可用性</a:t>
            </a:r>
            <a:endParaRPr lang="en-US" altLang="zh-CN" dirty="0"/>
          </a:p>
          <a:p>
            <a:pPr>
              <a:defRPr/>
            </a:pPr>
            <a:r>
              <a:rPr lang="en-US" altLang="zh-CN" dirty="0"/>
              <a:t>Availability</a:t>
            </a:r>
            <a:endParaRPr lang="zh-CN" alt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>
        <c:manualLayout>
          <c:layoutTarget val="inner"/>
          <c:xMode val="edge"/>
          <c:yMode val="edge"/>
          <c:x val="6.365616195445982E-2"/>
          <c:y val="0.14438547510866936"/>
          <c:w val="0.8530468222490355"/>
          <c:h val="0.76095239087922317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numRef>
              <c:f>Sheet1!$A$2:$A$25</c:f>
              <c:numCache>
                <c:formatCode>General</c:formatCode>
                <c:ptCount val="24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</c:numCache>
            </c:numRef>
          </c:cat>
          <c:val>
            <c:numRef>
              <c:f>Sheet1!$B$2:$B$25</c:f>
              <c:numCache>
                <c:formatCode>General</c:formatCode>
                <c:ptCount val="24"/>
                <c:pt idx="0">
                  <c:v>100</c:v>
                </c:pt>
                <c:pt idx="1">
                  <c:v>100</c:v>
                </c:pt>
                <c:pt idx="2">
                  <c:v>100</c:v>
                </c:pt>
                <c:pt idx="3">
                  <c:v>100</c:v>
                </c:pt>
                <c:pt idx="4">
                  <c:v>100</c:v>
                </c:pt>
                <c:pt idx="5">
                  <c:v>100</c:v>
                </c:pt>
                <c:pt idx="6">
                  <c:v>100</c:v>
                </c:pt>
                <c:pt idx="7">
                  <c:v>95</c:v>
                </c:pt>
                <c:pt idx="8">
                  <c:v>100</c:v>
                </c:pt>
                <c:pt idx="9">
                  <c:v>100</c:v>
                </c:pt>
                <c:pt idx="10">
                  <c:v>100</c:v>
                </c:pt>
                <c:pt idx="11">
                  <c:v>100</c:v>
                </c:pt>
                <c:pt idx="12">
                  <c:v>100</c:v>
                </c:pt>
                <c:pt idx="13">
                  <c:v>100</c:v>
                </c:pt>
                <c:pt idx="14">
                  <c:v>100</c:v>
                </c:pt>
                <c:pt idx="15">
                  <c:v>100</c:v>
                </c:pt>
                <c:pt idx="16">
                  <c:v>100</c:v>
                </c:pt>
                <c:pt idx="17">
                  <c:v>100</c:v>
                </c:pt>
                <c:pt idx="18">
                  <c:v>100</c:v>
                </c:pt>
                <c:pt idx="19">
                  <c:v>100</c:v>
                </c:pt>
                <c:pt idx="20">
                  <c:v>100</c:v>
                </c:pt>
                <c:pt idx="21">
                  <c:v>100</c:v>
                </c:pt>
                <c:pt idx="22">
                  <c:v>100</c:v>
                </c:pt>
                <c:pt idx="23">
                  <c:v>100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496-42DE-8249-52EA22D30FF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numRef>
              <c:f>Sheet1!$A$2:$A$25</c:f>
              <c:numCache>
                <c:formatCode>General</c:formatCode>
                <c:ptCount val="24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</c:numCache>
            </c:numRef>
          </c:cat>
          <c:val>
            <c:numRef>
              <c:f>Sheet1!$C$2:$C$25</c:f>
              <c:numCache>
                <c:formatCode>General</c:formatCode>
                <c:ptCount val="24"/>
                <c:pt idx="0">
                  <c:v>100</c:v>
                </c:pt>
                <c:pt idx="1">
                  <c:v>100</c:v>
                </c:pt>
                <c:pt idx="2">
                  <c:v>100</c:v>
                </c:pt>
                <c:pt idx="3">
                  <c:v>100</c:v>
                </c:pt>
                <c:pt idx="4">
                  <c:v>100</c:v>
                </c:pt>
                <c:pt idx="5">
                  <c:v>98</c:v>
                </c:pt>
                <c:pt idx="6">
                  <c:v>100</c:v>
                </c:pt>
                <c:pt idx="7">
                  <c:v>100</c:v>
                </c:pt>
                <c:pt idx="8">
                  <c:v>100</c:v>
                </c:pt>
                <c:pt idx="9">
                  <c:v>100</c:v>
                </c:pt>
                <c:pt idx="10">
                  <c:v>100</c:v>
                </c:pt>
                <c:pt idx="11">
                  <c:v>100</c:v>
                </c:pt>
                <c:pt idx="12">
                  <c:v>100</c:v>
                </c:pt>
                <c:pt idx="13">
                  <c:v>100</c:v>
                </c:pt>
                <c:pt idx="14">
                  <c:v>100</c:v>
                </c:pt>
                <c:pt idx="15">
                  <c:v>83</c:v>
                </c:pt>
                <c:pt idx="16">
                  <c:v>100</c:v>
                </c:pt>
                <c:pt idx="17">
                  <c:v>100</c:v>
                </c:pt>
                <c:pt idx="18">
                  <c:v>100</c:v>
                </c:pt>
                <c:pt idx="19">
                  <c:v>100</c:v>
                </c:pt>
                <c:pt idx="20">
                  <c:v>100</c:v>
                </c:pt>
                <c:pt idx="21">
                  <c:v>60</c:v>
                </c:pt>
                <c:pt idx="22">
                  <c:v>100</c:v>
                </c:pt>
                <c:pt idx="23">
                  <c:v>100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496-42DE-8249-52EA22D30FF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758513944"/>
        <c:axId val="758514272"/>
      </c:lineChart>
      <c:lineChart>
        <c:grouping val="stacked"/>
        <c:varyColors val="0"/>
        <c:ser>
          <c:idx val="2"/>
          <c:order val="2"/>
          <c:tx>
            <c:strRef>
              <c:f>Sheet1!$D$1</c:f>
              <c:strCache>
                <c:ptCount val="1"/>
                <c:pt idx="0">
                  <c:v>C1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numRef>
              <c:f>Sheet1!$A$2:$A$25</c:f>
              <c:numCache>
                <c:formatCode>General</c:formatCode>
                <c:ptCount val="24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</c:numCache>
            </c:numRef>
          </c:cat>
          <c:val>
            <c:numRef>
              <c:f>Sheet1!$D$2:$D$25</c:f>
              <c:numCache>
                <c:formatCode>General</c:formatCode>
                <c:ptCount val="24"/>
                <c:pt idx="0">
                  <c:v>0</c:v>
                </c:pt>
                <c:pt idx="1">
                  <c:v>100</c:v>
                </c:pt>
                <c:pt idx="2">
                  <c:v>0</c:v>
                </c:pt>
                <c:pt idx="3">
                  <c:v>100</c:v>
                </c:pt>
                <c:pt idx="4">
                  <c:v>100</c:v>
                </c:pt>
                <c:pt idx="5">
                  <c:v>100</c:v>
                </c:pt>
                <c:pt idx="6">
                  <c:v>100</c:v>
                </c:pt>
                <c:pt idx="7">
                  <c:v>100</c:v>
                </c:pt>
                <c:pt idx="8">
                  <c:v>100</c:v>
                </c:pt>
                <c:pt idx="9">
                  <c:v>100</c:v>
                </c:pt>
                <c:pt idx="10">
                  <c:v>100</c:v>
                </c:pt>
                <c:pt idx="11">
                  <c:v>100</c:v>
                </c:pt>
                <c:pt idx="12">
                  <c:v>100</c:v>
                </c:pt>
                <c:pt idx="13">
                  <c:v>100</c:v>
                </c:pt>
                <c:pt idx="14">
                  <c:v>100</c:v>
                </c:pt>
                <c:pt idx="15">
                  <c:v>100</c:v>
                </c:pt>
                <c:pt idx="16">
                  <c:v>0</c:v>
                </c:pt>
                <c:pt idx="17">
                  <c:v>100</c:v>
                </c:pt>
                <c:pt idx="18">
                  <c:v>100</c:v>
                </c:pt>
                <c:pt idx="19">
                  <c:v>100</c:v>
                </c:pt>
                <c:pt idx="20">
                  <c:v>100</c:v>
                </c:pt>
                <c:pt idx="21">
                  <c:v>100</c:v>
                </c:pt>
                <c:pt idx="22">
                  <c:v>100</c:v>
                </c:pt>
                <c:pt idx="23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5496-42DE-8249-52EA22D30FF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24364128"/>
        <c:axId val="424363800"/>
      </c:lineChart>
      <c:catAx>
        <c:axId val="7585139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58514272"/>
        <c:crosses val="autoZero"/>
        <c:auto val="1"/>
        <c:lblAlgn val="ctr"/>
        <c:lblOffset val="100"/>
        <c:noMultiLvlLbl val="0"/>
      </c:catAx>
      <c:valAx>
        <c:axId val="7585142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58513944"/>
        <c:crosses val="autoZero"/>
        <c:crossBetween val="between"/>
      </c:valAx>
      <c:valAx>
        <c:axId val="424363800"/>
        <c:scaling>
          <c:orientation val="minMax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24364128"/>
        <c:crosses val="max"/>
        <c:crossBetween val="between"/>
      </c:valAx>
      <c:catAx>
        <c:axId val="424364128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424363800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5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6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7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8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9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0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4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5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6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7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8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9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86CDFA6-E02A-4927-A8A6-F5EA0BF29674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440A25B8-F396-4DE0-9595-D9CF0E07227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内部环境巡检</a:t>
          </a:r>
          <a:r>
            <a:rPr lang="en-US" altLang="zh-CN" dirty="0"/>
            <a:t>Inner Env Patrol</a:t>
          </a:r>
          <a:endParaRPr lang="zh-CN" altLang="en-US" dirty="0"/>
        </a:p>
      </dgm:t>
    </dgm:pt>
    <dgm:pt modelId="{1659C7CF-57AB-4DF0-9433-423045B254A8}" type="parTrans" cxnId="{38E44891-B78B-4B7A-A34F-0B67351AA2EA}">
      <dgm:prSet/>
      <dgm:spPr/>
      <dgm:t>
        <a:bodyPr/>
        <a:lstStyle/>
        <a:p>
          <a:endParaRPr lang="zh-CN" altLang="en-US"/>
        </a:p>
      </dgm:t>
    </dgm:pt>
    <dgm:pt modelId="{DECB8620-2656-4618-ACC0-9051F158EECC}" type="sibTrans" cxnId="{38E44891-B78B-4B7A-A34F-0B67351AA2EA}">
      <dgm:prSet/>
      <dgm:spPr/>
      <dgm:t>
        <a:bodyPr/>
        <a:lstStyle/>
        <a:p>
          <a:endParaRPr lang="zh-CN" altLang="en-US"/>
        </a:p>
      </dgm:t>
    </dgm:pt>
    <dgm:pt modelId="{274E32C2-05F0-4A24-8539-EA60A144957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办公环境巡检</a:t>
          </a:r>
          <a:r>
            <a:rPr lang="en-US" altLang="zh-CN" dirty="0"/>
            <a:t>Office Env Patrol</a:t>
          </a:r>
          <a:endParaRPr lang="zh-CN" altLang="en-US" dirty="0"/>
        </a:p>
      </dgm:t>
    </dgm:pt>
    <dgm:pt modelId="{6AB4808F-A419-4352-AAEA-182082CEAE24}" type="parTrans" cxnId="{331DE5C9-4658-4C76-ABD1-F9A09617A288}">
      <dgm:prSet/>
      <dgm:spPr/>
      <dgm:t>
        <a:bodyPr/>
        <a:lstStyle/>
        <a:p>
          <a:endParaRPr lang="zh-CN" altLang="en-US"/>
        </a:p>
      </dgm:t>
    </dgm:pt>
    <dgm:pt modelId="{43989ABF-399D-4659-B8EA-40B3AB425016}" type="sibTrans" cxnId="{331DE5C9-4658-4C76-ABD1-F9A09617A288}">
      <dgm:prSet/>
      <dgm:spPr/>
      <dgm:t>
        <a:bodyPr/>
        <a:lstStyle/>
        <a:p>
          <a:endParaRPr lang="zh-CN" altLang="en-US"/>
        </a:p>
      </dgm:t>
    </dgm:pt>
    <dgm:pt modelId="{DCD61F9A-E485-40C9-AC23-583A8DD3E74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客户环境巡检</a:t>
          </a:r>
          <a:r>
            <a:rPr lang="en-US" altLang="zh-CN" dirty="0"/>
            <a:t>Customer Env Patrol</a:t>
          </a:r>
          <a:endParaRPr lang="zh-CN" altLang="en-US" dirty="0"/>
        </a:p>
      </dgm:t>
    </dgm:pt>
    <dgm:pt modelId="{419192B4-D5D4-436E-B427-1D49AF7C42BD}" type="parTrans" cxnId="{7090EB4D-197A-4F03-869F-CE40533AFCCE}">
      <dgm:prSet/>
      <dgm:spPr/>
      <dgm:t>
        <a:bodyPr/>
        <a:lstStyle/>
        <a:p>
          <a:endParaRPr lang="zh-CN" altLang="en-US"/>
        </a:p>
      </dgm:t>
    </dgm:pt>
    <dgm:pt modelId="{74E0F7DE-DB74-4373-9A16-724E5A65219E}" type="sibTrans" cxnId="{7090EB4D-197A-4F03-869F-CE40533AFCCE}">
      <dgm:prSet/>
      <dgm:spPr/>
      <dgm:t>
        <a:bodyPr/>
        <a:lstStyle/>
        <a:p>
          <a:endParaRPr lang="zh-CN" altLang="en-US"/>
        </a:p>
      </dgm:t>
    </dgm:pt>
    <dgm:pt modelId="{77DB6574-53DA-4493-A146-236F113CAE6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人工巡检</a:t>
          </a:r>
          <a:endParaRPr lang="en-US" altLang="zh-CN" dirty="0"/>
        </a:p>
        <a:p>
          <a:r>
            <a:rPr lang="en-US" altLang="zh-CN" dirty="0"/>
            <a:t>Patrol Manually</a:t>
          </a:r>
          <a:endParaRPr lang="zh-CN" altLang="en-US" dirty="0"/>
        </a:p>
      </dgm:t>
    </dgm:pt>
    <dgm:pt modelId="{8AC662D2-A5BB-42FD-9513-2355831F86B0}" type="parTrans" cxnId="{7FEF84E8-D584-4E43-A875-C24FF2F5B421}">
      <dgm:prSet/>
      <dgm:spPr/>
      <dgm:t>
        <a:bodyPr/>
        <a:lstStyle/>
        <a:p>
          <a:endParaRPr lang="zh-CN" altLang="en-US"/>
        </a:p>
      </dgm:t>
    </dgm:pt>
    <dgm:pt modelId="{7DF40A2E-54CE-4EA3-9201-63883321FA57}" type="sibTrans" cxnId="{7FEF84E8-D584-4E43-A875-C24FF2F5B421}">
      <dgm:prSet/>
      <dgm:spPr/>
      <dgm:t>
        <a:bodyPr/>
        <a:lstStyle/>
        <a:p>
          <a:endParaRPr lang="zh-CN" altLang="en-US"/>
        </a:p>
      </dgm:t>
    </dgm:pt>
    <dgm:pt modelId="{6D8EC851-BA39-4E5A-B12C-A4E2D8018A02}">
      <dgm:prSet phldrT="[文本]"/>
      <dgm:spPr>
        <a:solidFill>
          <a:srgbClr val="00B050"/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客户反馈</a:t>
          </a:r>
          <a:r>
            <a:rPr lang="en-US" altLang="zh-CN" dirty="0"/>
            <a:t>Customer Feedback</a:t>
          </a:r>
          <a:endParaRPr lang="zh-CN" altLang="en-US" dirty="0"/>
        </a:p>
      </dgm:t>
    </dgm:pt>
    <dgm:pt modelId="{0E795004-CE0F-4293-8A4E-3E209DB772CE}" type="parTrans" cxnId="{3EEEF3AF-6371-4C8A-A714-18BDC45137CE}">
      <dgm:prSet/>
      <dgm:spPr/>
      <dgm:t>
        <a:bodyPr/>
        <a:lstStyle/>
        <a:p>
          <a:endParaRPr lang="zh-CN" altLang="en-US"/>
        </a:p>
      </dgm:t>
    </dgm:pt>
    <dgm:pt modelId="{12150E57-CB82-4465-A014-022496D7A6A4}" type="sibTrans" cxnId="{3EEEF3AF-6371-4C8A-A714-18BDC45137CE}">
      <dgm:prSet/>
      <dgm:spPr/>
      <dgm:t>
        <a:bodyPr/>
        <a:lstStyle/>
        <a:p>
          <a:endParaRPr lang="zh-CN" altLang="en-US"/>
        </a:p>
      </dgm:t>
    </dgm:pt>
    <dgm:pt modelId="{7E6455C1-5275-4505-8A3E-C22A7A97CB89}">
      <dgm:prSet phldrT="[文本]"/>
      <dgm:spPr>
        <a:solidFill>
          <a:schemeClr val="accent1">
            <a:lumMod val="75000"/>
          </a:schemeClr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终端状态上报</a:t>
          </a:r>
          <a:r>
            <a:rPr lang="en-US" altLang="zh-CN" dirty="0"/>
            <a:t>Client State Report</a:t>
          </a:r>
          <a:endParaRPr lang="zh-CN" altLang="en-US" dirty="0"/>
        </a:p>
      </dgm:t>
    </dgm:pt>
    <dgm:pt modelId="{F63F7A88-9871-4E3C-A654-BEB894152BAD}" type="parTrans" cxnId="{E2EF00FA-9149-4A1D-B6C7-4C8B6DB715B8}">
      <dgm:prSet/>
      <dgm:spPr/>
      <dgm:t>
        <a:bodyPr/>
        <a:lstStyle/>
        <a:p>
          <a:endParaRPr lang="zh-CN" altLang="en-US"/>
        </a:p>
      </dgm:t>
    </dgm:pt>
    <dgm:pt modelId="{14C4C874-AAB5-4298-80B4-27D9A0AA9D15}" type="sibTrans" cxnId="{E2EF00FA-9149-4A1D-B6C7-4C8B6DB715B8}">
      <dgm:prSet/>
      <dgm:spPr/>
      <dgm:t>
        <a:bodyPr/>
        <a:lstStyle/>
        <a:p>
          <a:endParaRPr lang="zh-CN" altLang="en-US"/>
        </a:p>
      </dgm:t>
    </dgm:pt>
    <dgm:pt modelId="{27891811-6C4E-4242-A20E-7E45F6F9C80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地理热力图</a:t>
          </a:r>
          <a:r>
            <a:rPr lang="en-US" altLang="zh-CN" dirty="0"/>
            <a:t>Area Heat Map</a:t>
          </a:r>
          <a:endParaRPr lang="zh-CN" altLang="en-US" dirty="0"/>
        </a:p>
      </dgm:t>
    </dgm:pt>
    <dgm:pt modelId="{A3A78525-2A8F-4CA2-8953-5EF2008FE441}" type="parTrans" cxnId="{6C57B808-1551-450C-BF66-BF14FB38ADD1}">
      <dgm:prSet/>
      <dgm:spPr/>
      <dgm:t>
        <a:bodyPr/>
        <a:lstStyle/>
        <a:p>
          <a:endParaRPr lang="zh-CN" altLang="en-US"/>
        </a:p>
      </dgm:t>
    </dgm:pt>
    <dgm:pt modelId="{34179D73-A8C2-4CAE-974D-7313CBB8F1F1}" type="sibTrans" cxnId="{6C57B808-1551-450C-BF66-BF14FB38ADD1}">
      <dgm:prSet/>
      <dgm:spPr/>
      <dgm:t>
        <a:bodyPr/>
        <a:lstStyle/>
        <a:p>
          <a:endParaRPr lang="zh-CN" altLang="en-US"/>
        </a:p>
      </dgm:t>
    </dgm:pt>
    <dgm:pt modelId="{8076D3DE-F035-441A-B143-308A0C46B461}">
      <dgm:prSet phldrT="[文本]"/>
      <dgm:spPr>
        <a:solidFill>
          <a:srgbClr val="00B050"/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服务调用上报</a:t>
          </a:r>
          <a:r>
            <a:rPr lang="en-US" altLang="zh-CN" dirty="0"/>
            <a:t>Service Call Report</a:t>
          </a:r>
          <a:endParaRPr lang="zh-CN" altLang="en-US" dirty="0"/>
        </a:p>
      </dgm:t>
    </dgm:pt>
    <dgm:pt modelId="{B160A641-375F-4B8B-B24C-A52AB29C1F94}" type="parTrans" cxnId="{19240C05-8C35-4E86-AD0C-20803A9A9B0A}">
      <dgm:prSet/>
      <dgm:spPr/>
      <dgm:t>
        <a:bodyPr/>
        <a:lstStyle/>
        <a:p>
          <a:endParaRPr lang="zh-CN" altLang="en-US"/>
        </a:p>
      </dgm:t>
    </dgm:pt>
    <dgm:pt modelId="{8FCCE1EE-8F76-4A47-A8B0-C55531B6E7A5}" type="sibTrans" cxnId="{19240C05-8C35-4E86-AD0C-20803A9A9B0A}">
      <dgm:prSet/>
      <dgm:spPr/>
      <dgm:t>
        <a:bodyPr/>
        <a:lstStyle/>
        <a:p>
          <a:endParaRPr lang="zh-CN" altLang="en-US"/>
        </a:p>
      </dgm:t>
    </dgm:pt>
    <dgm:pt modelId="{72412E71-89AB-4A35-97AA-3529632A51F9}" type="pres">
      <dgm:prSet presAssocID="{986CDFA6-E02A-4927-A8A6-F5EA0BF29674}" presName="diagram" presStyleCnt="0">
        <dgm:presLayoutVars>
          <dgm:dir/>
          <dgm:resizeHandles val="exact"/>
        </dgm:presLayoutVars>
      </dgm:prSet>
      <dgm:spPr/>
    </dgm:pt>
    <dgm:pt modelId="{2FD643BB-86C4-44D9-A61D-62406B482DD2}" type="pres">
      <dgm:prSet presAssocID="{440A25B8-F396-4DE0-9595-D9CF0E07227A}" presName="node" presStyleLbl="node1" presStyleIdx="0" presStyleCnt="8">
        <dgm:presLayoutVars>
          <dgm:bulletEnabled val="1"/>
        </dgm:presLayoutVars>
      </dgm:prSet>
      <dgm:spPr/>
    </dgm:pt>
    <dgm:pt modelId="{C19486A2-2F7B-4DD8-BB7F-3A1D53CE8562}" type="pres">
      <dgm:prSet presAssocID="{DECB8620-2656-4618-ACC0-9051F158EECC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C7040FC2-05EF-41DD-A117-D04CE539ECEF}" type="pres">
      <dgm:prSet presAssocID="{274E32C2-05F0-4A24-8539-EA60A1449579}" presName="node" presStyleLbl="node1" presStyleIdx="1" presStyleCnt="8">
        <dgm:presLayoutVars>
          <dgm:bulletEnabled val="1"/>
        </dgm:presLayoutVars>
      </dgm:prSet>
      <dgm:spPr/>
    </dgm:pt>
    <dgm:pt modelId="{B1683ED9-4DC3-4FB4-8692-3889A2A0F2B6}" type="pres">
      <dgm:prSet presAssocID="{43989ABF-399D-4659-B8EA-40B3AB425016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D852A99B-E80E-4F56-97BB-CA6DE5539203}" type="pres">
      <dgm:prSet presAssocID="{DCD61F9A-E485-40C9-AC23-583A8DD3E74A}" presName="node" presStyleLbl="node1" presStyleIdx="2" presStyleCnt="8">
        <dgm:presLayoutVars>
          <dgm:bulletEnabled val="1"/>
        </dgm:presLayoutVars>
      </dgm:prSet>
      <dgm:spPr/>
    </dgm:pt>
    <dgm:pt modelId="{38EFE5F0-3D87-4F02-820B-EDA9AE380315}" type="pres">
      <dgm:prSet presAssocID="{74E0F7DE-DB74-4373-9A16-724E5A65219E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3D86567D-4B03-4AF5-AB77-7F064F3B97A8}" type="pres">
      <dgm:prSet presAssocID="{7E6455C1-5275-4505-8A3E-C22A7A97CB89}" presName="node" presStyleLbl="node1" presStyleIdx="3" presStyleCnt="8">
        <dgm:presLayoutVars>
          <dgm:bulletEnabled val="1"/>
        </dgm:presLayoutVars>
      </dgm:prSet>
      <dgm:spPr/>
    </dgm:pt>
    <dgm:pt modelId="{965F1CAA-0644-4802-9079-BDA24F84A2ED}" type="pres">
      <dgm:prSet presAssocID="{14C4C874-AAB5-4298-80B4-27D9A0AA9D15}" presName="sibTrans" presStyleCnt="0"/>
      <dgm:spPr/>
    </dgm:pt>
    <dgm:pt modelId="{32AFF909-D4B4-460F-9E50-BF5558729B00}" type="pres">
      <dgm:prSet presAssocID="{77DB6574-53DA-4493-A146-236F113CAE6E}" presName="node" presStyleLbl="node1" presStyleIdx="4" presStyleCnt="8">
        <dgm:presLayoutVars>
          <dgm:bulletEnabled val="1"/>
        </dgm:presLayoutVars>
      </dgm:prSet>
      <dgm:spPr/>
    </dgm:pt>
    <dgm:pt modelId="{2916CDCA-1C58-4386-9EA2-23F7C7B2868B}" type="pres">
      <dgm:prSet presAssocID="{7DF40A2E-54CE-4EA3-9201-63883321FA57}" presName="sibTrans" presStyleCnt="0"/>
      <dgm:spPr/>
    </dgm:pt>
    <dgm:pt modelId="{C7D413AB-D19D-4B4B-89D5-D2459E972348}" type="pres">
      <dgm:prSet presAssocID="{6D8EC851-BA39-4E5A-B12C-A4E2D8018A02}" presName="node" presStyleLbl="node1" presStyleIdx="5" presStyleCnt="8">
        <dgm:presLayoutVars>
          <dgm:bulletEnabled val="1"/>
        </dgm:presLayoutVars>
      </dgm:prSet>
      <dgm:spPr/>
    </dgm:pt>
    <dgm:pt modelId="{6FBD5F04-D5E6-4672-B46D-69AA174CAE2F}" type="pres">
      <dgm:prSet presAssocID="{12150E57-CB82-4465-A014-022496D7A6A4}" presName="sibTrans" presStyleCnt="0"/>
      <dgm:spPr/>
    </dgm:pt>
    <dgm:pt modelId="{A9CA022E-587A-48ED-8737-2B538AF3E4CB}" type="pres">
      <dgm:prSet presAssocID="{27891811-6C4E-4242-A20E-7E45F6F9C804}" presName="node" presStyleLbl="node1" presStyleIdx="6" presStyleCnt="8">
        <dgm:presLayoutVars>
          <dgm:bulletEnabled val="1"/>
        </dgm:presLayoutVars>
      </dgm:prSet>
      <dgm:spPr/>
    </dgm:pt>
    <dgm:pt modelId="{E56FD4A3-73FF-4406-A501-FC9532E55252}" type="pres">
      <dgm:prSet presAssocID="{34179D73-A8C2-4CAE-974D-7313CBB8F1F1}" presName="sibTrans" presStyleCnt="0"/>
      <dgm:spPr/>
    </dgm:pt>
    <dgm:pt modelId="{DED27345-79EC-4818-AE10-220894BB1148}" type="pres">
      <dgm:prSet presAssocID="{8076D3DE-F035-441A-B143-308A0C46B461}" presName="node" presStyleLbl="node1" presStyleIdx="7" presStyleCnt="8">
        <dgm:presLayoutVars>
          <dgm:bulletEnabled val="1"/>
        </dgm:presLayoutVars>
      </dgm:prSet>
      <dgm:spPr/>
    </dgm:pt>
  </dgm:ptLst>
  <dgm:cxnLst>
    <dgm:cxn modelId="{19240C05-8C35-4E86-AD0C-20803A9A9B0A}" srcId="{986CDFA6-E02A-4927-A8A6-F5EA0BF29674}" destId="{8076D3DE-F035-441A-B143-308A0C46B461}" srcOrd="7" destOrd="0" parTransId="{B160A641-375F-4B8B-B24C-A52AB29C1F94}" sibTransId="{8FCCE1EE-8F76-4A47-A8B0-C55531B6E7A5}"/>
    <dgm:cxn modelId="{6C57B808-1551-450C-BF66-BF14FB38ADD1}" srcId="{986CDFA6-E02A-4927-A8A6-F5EA0BF29674}" destId="{27891811-6C4E-4242-A20E-7E45F6F9C804}" srcOrd="6" destOrd="0" parTransId="{A3A78525-2A8F-4CA2-8953-5EF2008FE441}" sibTransId="{34179D73-A8C2-4CAE-974D-7313CBB8F1F1}"/>
    <dgm:cxn modelId="{8BA3C717-EA24-4AF9-A425-DE7797C60DE4}" type="presOf" srcId="{7E6455C1-5275-4505-8A3E-C22A7A97CB89}" destId="{3D86567D-4B03-4AF5-AB77-7F064F3B97A8}" srcOrd="0" destOrd="0" presId="urn:microsoft.com/office/officeart/2005/8/layout/default"/>
    <dgm:cxn modelId="{C617DC29-9F90-48FF-A0A6-36FC1E1586D6}" type="presOf" srcId="{27891811-6C4E-4242-A20E-7E45F6F9C804}" destId="{A9CA022E-587A-48ED-8737-2B538AF3E4CB}" srcOrd="0" destOrd="0" presId="urn:microsoft.com/office/officeart/2005/8/layout/default"/>
    <dgm:cxn modelId="{5BB80C5C-D698-4034-BAB5-65392B8955E4}" type="presOf" srcId="{DCD61F9A-E485-40C9-AC23-583A8DD3E74A}" destId="{D852A99B-E80E-4F56-97BB-CA6DE5539203}" srcOrd="0" destOrd="0" presId="urn:microsoft.com/office/officeart/2005/8/layout/default"/>
    <dgm:cxn modelId="{7090EB4D-197A-4F03-869F-CE40533AFCCE}" srcId="{986CDFA6-E02A-4927-A8A6-F5EA0BF29674}" destId="{DCD61F9A-E485-40C9-AC23-583A8DD3E74A}" srcOrd="2" destOrd="0" parTransId="{419192B4-D5D4-436E-B427-1D49AF7C42BD}" sibTransId="{74E0F7DE-DB74-4373-9A16-724E5A65219E}"/>
    <dgm:cxn modelId="{51A2DF78-5BA7-41D2-822C-101F1495535C}" type="presOf" srcId="{986CDFA6-E02A-4927-A8A6-F5EA0BF29674}" destId="{72412E71-89AB-4A35-97AA-3529632A51F9}" srcOrd="0" destOrd="0" presId="urn:microsoft.com/office/officeart/2005/8/layout/default"/>
    <dgm:cxn modelId="{69B1A981-40D1-4577-8008-A820ECB41332}" type="presOf" srcId="{274E32C2-05F0-4A24-8539-EA60A1449579}" destId="{C7040FC2-05EF-41DD-A117-D04CE539ECEF}" srcOrd="0" destOrd="0" presId="urn:microsoft.com/office/officeart/2005/8/layout/default"/>
    <dgm:cxn modelId="{38E44891-B78B-4B7A-A34F-0B67351AA2EA}" srcId="{986CDFA6-E02A-4927-A8A6-F5EA0BF29674}" destId="{440A25B8-F396-4DE0-9595-D9CF0E07227A}" srcOrd="0" destOrd="0" parTransId="{1659C7CF-57AB-4DF0-9433-423045B254A8}" sibTransId="{DECB8620-2656-4618-ACC0-9051F158EECC}"/>
    <dgm:cxn modelId="{3EEEF3AF-6371-4C8A-A714-18BDC45137CE}" srcId="{986CDFA6-E02A-4927-A8A6-F5EA0BF29674}" destId="{6D8EC851-BA39-4E5A-B12C-A4E2D8018A02}" srcOrd="5" destOrd="0" parTransId="{0E795004-CE0F-4293-8A4E-3E209DB772CE}" sibTransId="{12150E57-CB82-4465-A014-022496D7A6A4}"/>
    <dgm:cxn modelId="{23E0A3B8-158F-4332-BBA9-1E59A5CEB25D}" type="presOf" srcId="{6D8EC851-BA39-4E5A-B12C-A4E2D8018A02}" destId="{C7D413AB-D19D-4B4B-89D5-D2459E972348}" srcOrd="0" destOrd="0" presId="urn:microsoft.com/office/officeart/2005/8/layout/default"/>
    <dgm:cxn modelId="{256F17C2-EF69-4449-A9E3-7C89BEF1F4B8}" type="presOf" srcId="{440A25B8-F396-4DE0-9595-D9CF0E07227A}" destId="{2FD643BB-86C4-44D9-A61D-62406B482DD2}" srcOrd="0" destOrd="0" presId="urn:microsoft.com/office/officeart/2005/8/layout/default"/>
    <dgm:cxn modelId="{331DE5C9-4658-4C76-ABD1-F9A09617A288}" srcId="{986CDFA6-E02A-4927-A8A6-F5EA0BF29674}" destId="{274E32C2-05F0-4A24-8539-EA60A1449579}" srcOrd="1" destOrd="0" parTransId="{6AB4808F-A419-4352-AAEA-182082CEAE24}" sibTransId="{43989ABF-399D-4659-B8EA-40B3AB425016}"/>
    <dgm:cxn modelId="{732F8AE0-09B3-4B2F-AE38-A25C3C110A54}" type="presOf" srcId="{77DB6574-53DA-4493-A146-236F113CAE6E}" destId="{32AFF909-D4B4-460F-9E50-BF5558729B00}" srcOrd="0" destOrd="0" presId="urn:microsoft.com/office/officeart/2005/8/layout/default"/>
    <dgm:cxn modelId="{032255E7-B59A-428C-BE2E-5287C7CA9D76}" type="presOf" srcId="{8076D3DE-F035-441A-B143-308A0C46B461}" destId="{DED27345-79EC-4818-AE10-220894BB1148}" srcOrd="0" destOrd="0" presId="urn:microsoft.com/office/officeart/2005/8/layout/default"/>
    <dgm:cxn modelId="{7FEF84E8-D584-4E43-A875-C24FF2F5B421}" srcId="{986CDFA6-E02A-4927-A8A6-F5EA0BF29674}" destId="{77DB6574-53DA-4493-A146-236F113CAE6E}" srcOrd="4" destOrd="0" parTransId="{8AC662D2-A5BB-42FD-9513-2355831F86B0}" sibTransId="{7DF40A2E-54CE-4EA3-9201-63883321FA57}"/>
    <dgm:cxn modelId="{E2EF00FA-9149-4A1D-B6C7-4C8B6DB715B8}" srcId="{986CDFA6-E02A-4927-A8A6-F5EA0BF29674}" destId="{7E6455C1-5275-4505-8A3E-C22A7A97CB89}" srcOrd="3" destOrd="0" parTransId="{F63F7A88-9871-4E3C-A654-BEB894152BAD}" sibTransId="{14C4C874-AAB5-4298-80B4-27D9A0AA9D15}"/>
    <dgm:cxn modelId="{54A72259-24D1-455D-97B0-02F048C23452}" type="presParOf" srcId="{72412E71-89AB-4A35-97AA-3529632A51F9}" destId="{2FD643BB-86C4-44D9-A61D-62406B482DD2}" srcOrd="0" destOrd="0" presId="urn:microsoft.com/office/officeart/2005/8/layout/default"/>
    <dgm:cxn modelId="{525BC2DB-7C8A-4C90-B4B8-B88EDF57037E}" type="presParOf" srcId="{72412E71-89AB-4A35-97AA-3529632A51F9}" destId="{C19486A2-2F7B-4DD8-BB7F-3A1D53CE8562}" srcOrd="1" destOrd="0" presId="urn:microsoft.com/office/officeart/2005/8/layout/default"/>
    <dgm:cxn modelId="{A2378C27-6FAF-4709-A306-31EDAEE74DF1}" type="presParOf" srcId="{72412E71-89AB-4A35-97AA-3529632A51F9}" destId="{C7040FC2-05EF-41DD-A117-D04CE539ECEF}" srcOrd="2" destOrd="0" presId="urn:microsoft.com/office/officeart/2005/8/layout/default"/>
    <dgm:cxn modelId="{8CBC08B5-5584-41FE-A2E2-8AF2CAFB9445}" type="presParOf" srcId="{72412E71-89AB-4A35-97AA-3529632A51F9}" destId="{B1683ED9-4DC3-4FB4-8692-3889A2A0F2B6}" srcOrd="3" destOrd="0" presId="urn:microsoft.com/office/officeart/2005/8/layout/default"/>
    <dgm:cxn modelId="{ECF59C95-1825-4F05-9DA6-6B81A92B0325}" type="presParOf" srcId="{72412E71-89AB-4A35-97AA-3529632A51F9}" destId="{D852A99B-E80E-4F56-97BB-CA6DE5539203}" srcOrd="4" destOrd="0" presId="urn:microsoft.com/office/officeart/2005/8/layout/default"/>
    <dgm:cxn modelId="{4A9CC988-CE49-4E46-8EE2-EEE826F1E0FD}" type="presParOf" srcId="{72412E71-89AB-4A35-97AA-3529632A51F9}" destId="{38EFE5F0-3D87-4F02-820B-EDA9AE380315}" srcOrd="5" destOrd="0" presId="urn:microsoft.com/office/officeart/2005/8/layout/default"/>
    <dgm:cxn modelId="{8059A497-45D0-46FA-94AD-760B1E940AC3}" type="presParOf" srcId="{72412E71-89AB-4A35-97AA-3529632A51F9}" destId="{3D86567D-4B03-4AF5-AB77-7F064F3B97A8}" srcOrd="6" destOrd="0" presId="urn:microsoft.com/office/officeart/2005/8/layout/default"/>
    <dgm:cxn modelId="{2FEB1738-F5D0-4146-9F6C-77FDAD785068}" type="presParOf" srcId="{72412E71-89AB-4A35-97AA-3529632A51F9}" destId="{965F1CAA-0644-4802-9079-BDA24F84A2ED}" srcOrd="7" destOrd="0" presId="urn:microsoft.com/office/officeart/2005/8/layout/default"/>
    <dgm:cxn modelId="{5794CCE0-2752-4D13-B6E1-203030A9B871}" type="presParOf" srcId="{72412E71-89AB-4A35-97AA-3529632A51F9}" destId="{32AFF909-D4B4-460F-9E50-BF5558729B00}" srcOrd="8" destOrd="0" presId="urn:microsoft.com/office/officeart/2005/8/layout/default"/>
    <dgm:cxn modelId="{C358E1A2-27ED-482A-821F-534A5DFA378A}" type="presParOf" srcId="{72412E71-89AB-4A35-97AA-3529632A51F9}" destId="{2916CDCA-1C58-4386-9EA2-23F7C7B2868B}" srcOrd="9" destOrd="0" presId="urn:microsoft.com/office/officeart/2005/8/layout/default"/>
    <dgm:cxn modelId="{4BE70A90-BFEB-44E6-A19B-AABB1033CB41}" type="presParOf" srcId="{72412E71-89AB-4A35-97AA-3529632A51F9}" destId="{C7D413AB-D19D-4B4B-89D5-D2459E972348}" srcOrd="10" destOrd="0" presId="urn:microsoft.com/office/officeart/2005/8/layout/default"/>
    <dgm:cxn modelId="{D1CDDB5B-3D4C-49D9-8EE5-5A644A64521D}" type="presParOf" srcId="{72412E71-89AB-4A35-97AA-3529632A51F9}" destId="{6FBD5F04-D5E6-4672-B46D-69AA174CAE2F}" srcOrd="11" destOrd="0" presId="urn:microsoft.com/office/officeart/2005/8/layout/default"/>
    <dgm:cxn modelId="{B8F623B0-C04B-4AA8-9AE6-4F28AAE201DC}" type="presParOf" srcId="{72412E71-89AB-4A35-97AA-3529632A51F9}" destId="{A9CA022E-587A-48ED-8737-2B538AF3E4CB}" srcOrd="12" destOrd="0" presId="urn:microsoft.com/office/officeart/2005/8/layout/default"/>
    <dgm:cxn modelId="{F0730963-CB4A-4443-81DB-B1AF4F2B0679}" type="presParOf" srcId="{72412E71-89AB-4A35-97AA-3529632A51F9}" destId="{E56FD4A3-73FF-4406-A501-FC9532E55252}" srcOrd="13" destOrd="0" presId="urn:microsoft.com/office/officeart/2005/8/layout/default"/>
    <dgm:cxn modelId="{E44F872B-B173-4C86-A4F3-FC6CBC078F28}" type="presParOf" srcId="{72412E71-89AB-4A35-97AA-3529632A51F9}" destId="{DED27345-79EC-4818-AE10-220894BB1148}" srcOrd="14" destOrd="0" presId="urn:microsoft.com/office/officeart/2005/8/layout/default"/>
  </dgm:cxnLst>
  <dgm:bg>
    <a:noFill/>
  </dgm:bg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BF53AAEB-1CAB-479E-ADF3-9957AEB6D498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C83FA34F-035D-4647-82AC-62405658E474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800" dirty="0"/>
            <a:t>人工检测</a:t>
          </a:r>
          <a:endParaRPr lang="en-US" altLang="zh-CN" sz="1800" dirty="0"/>
        </a:p>
        <a:p>
          <a:r>
            <a:rPr lang="en-US" altLang="zh-CN" sz="1800" dirty="0"/>
            <a:t>Manual detection</a:t>
          </a:r>
          <a:endParaRPr lang="zh-CN" altLang="en-US" sz="1800" dirty="0"/>
        </a:p>
      </dgm:t>
    </dgm:pt>
    <dgm:pt modelId="{5A5E7C46-3C50-4B61-B4A4-2F69038FFEF6}" type="parTrans" cxnId="{0D14D4EE-105D-4272-B1AC-BF81B995BCC6}">
      <dgm:prSet/>
      <dgm:spPr/>
      <dgm:t>
        <a:bodyPr/>
        <a:lstStyle/>
        <a:p>
          <a:endParaRPr lang="zh-CN" altLang="en-US" sz="1800"/>
        </a:p>
      </dgm:t>
    </dgm:pt>
    <dgm:pt modelId="{847134FF-A6C1-4590-988A-627A201A42BB}" type="sibTrans" cxnId="{0D14D4EE-105D-4272-B1AC-BF81B995BCC6}">
      <dgm:prSet/>
      <dgm:spPr/>
      <dgm:t>
        <a:bodyPr/>
        <a:lstStyle/>
        <a:p>
          <a:endParaRPr lang="zh-CN" altLang="en-US" sz="1800"/>
        </a:p>
      </dgm:t>
    </dgm:pt>
    <dgm:pt modelId="{B1EC194F-21EB-4D59-AE30-A0C203611415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800" dirty="0"/>
            <a:t>作业调度</a:t>
          </a:r>
          <a:endParaRPr lang="en-US" altLang="zh-CN" sz="1800" dirty="0"/>
        </a:p>
        <a:p>
          <a:r>
            <a:rPr lang="en-US" altLang="zh-CN" sz="1800" dirty="0"/>
            <a:t>Job scheduling</a:t>
          </a:r>
        </a:p>
      </dgm:t>
    </dgm:pt>
    <dgm:pt modelId="{4AF7892A-90DC-46D5-8F58-2010BEDCE526}" type="parTrans" cxnId="{6108C750-7C10-4068-AA12-B4F5FCE06B6F}">
      <dgm:prSet/>
      <dgm:spPr/>
      <dgm:t>
        <a:bodyPr/>
        <a:lstStyle/>
        <a:p>
          <a:endParaRPr lang="zh-CN" altLang="en-US" sz="1800"/>
        </a:p>
      </dgm:t>
    </dgm:pt>
    <dgm:pt modelId="{EE4ABAE1-38E6-4185-B686-B67B630B3142}" type="sibTrans" cxnId="{6108C750-7C10-4068-AA12-B4F5FCE06B6F}">
      <dgm:prSet/>
      <dgm:spPr/>
      <dgm:t>
        <a:bodyPr/>
        <a:lstStyle/>
        <a:p>
          <a:endParaRPr lang="zh-CN" altLang="en-US" sz="1800"/>
        </a:p>
      </dgm:t>
    </dgm:pt>
    <dgm:pt modelId="{DDAFC130-6488-46EC-BC97-291413807989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800" dirty="0"/>
            <a:t>智能检测</a:t>
          </a:r>
          <a:endParaRPr lang="en-US" altLang="zh-CN" sz="1800" dirty="0"/>
        </a:p>
        <a:p>
          <a:r>
            <a:rPr lang="en-US" altLang="zh-CN" sz="1800" dirty="0"/>
            <a:t>Intelligent detection</a:t>
          </a:r>
          <a:endParaRPr lang="zh-CN" altLang="en-US" sz="1800" dirty="0"/>
        </a:p>
      </dgm:t>
    </dgm:pt>
    <dgm:pt modelId="{B8B0733C-D641-4C11-88BA-52D6669CA18F}" type="parTrans" cxnId="{9097516E-B96A-4B9C-A058-5C8FF23028C6}">
      <dgm:prSet/>
      <dgm:spPr/>
      <dgm:t>
        <a:bodyPr/>
        <a:lstStyle/>
        <a:p>
          <a:endParaRPr lang="zh-CN" altLang="en-US" sz="1800"/>
        </a:p>
      </dgm:t>
    </dgm:pt>
    <dgm:pt modelId="{9D5190E9-5DF2-4F0B-B507-3D12856F1261}" type="sibTrans" cxnId="{9097516E-B96A-4B9C-A058-5C8FF23028C6}">
      <dgm:prSet/>
      <dgm:spPr/>
      <dgm:t>
        <a:bodyPr/>
        <a:lstStyle/>
        <a:p>
          <a:endParaRPr lang="zh-CN" altLang="en-US" sz="1800"/>
        </a:p>
      </dgm:t>
    </dgm:pt>
    <dgm:pt modelId="{97B1BE7F-F7FA-4F10-8B14-E26CB6BFC0FC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sz="1800" dirty="0"/>
            <a:t>APP</a:t>
          </a:r>
          <a:r>
            <a:rPr lang="zh-CN" altLang="en-US" sz="1800" dirty="0"/>
            <a:t>检测</a:t>
          </a:r>
          <a:endParaRPr lang="en-US" altLang="zh-CN" sz="1800" dirty="0"/>
        </a:p>
        <a:p>
          <a:r>
            <a:rPr lang="en-US" altLang="zh-CN" sz="1800" dirty="0"/>
            <a:t>Software detection</a:t>
          </a:r>
          <a:endParaRPr lang="zh-CN" altLang="en-US" sz="1800" dirty="0"/>
        </a:p>
      </dgm:t>
    </dgm:pt>
    <dgm:pt modelId="{79161303-26CC-49CB-A46B-8BF7400ED909}" type="parTrans" cxnId="{34A840FF-9C16-4D7A-B0C8-42DD657CF8CC}">
      <dgm:prSet/>
      <dgm:spPr/>
      <dgm:t>
        <a:bodyPr/>
        <a:lstStyle/>
        <a:p>
          <a:endParaRPr lang="zh-CN" altLang="en-US"/>
        </a:p>
      </dgm:t>
    </dgm:pt>
    <dgm:pt modelId="{E50E4F62-5EB6-4785-984D-3A269CBDF1AA}" type="sibTrans" cxnId="{34A840FF-9C16-4D7A-B0C8-42DD657CF8CC}">
      <dgm:prSet/>
      <dgm:spPr/>
      <dgm:t>
        <a:bodyPr/>
        <a:lstStyle/>
        <a:p>
          <a:endParaRPr lang="zh-CN" altLang="en-US"/>
        </a:p>
      </dgm:t>
    </dgm:pt>
    <dgm:pt modelId="{2CFA4198-9FF0-4A1F-BBDD-D63E44814F40}" type="pres">
      <dgm:prSet presAssocID="{BF53AAEB-1CAB-479E-ADF3-9957AEB6D498}" presName="diagram" presStyleCnt="0">
        <dgm:presLayoutVars>
          <dgm:dir/>
          <dgm:resizeHandles val="exact"/>
        </dgm:presLayoutVars>
      </dgm:prSet>
      <dgm:spPr/>
    </dgm:pt>
    <dgm:pt modelId="{6FBBFEB9-C3E9-45F0-89A6-430362456F57}" type="pres">
      <dgm:prSet presAssocID="{B1EC194F-21EB-4D59-AE30-A0C203611415}" presName="node" presStyleLbl="node1" presStyleIdx="0" presStyleCnt="4">
        <dgm:presLayoutVars>
          <dgm:bulletEnabled val="1"/>
        </dgm:presLayoutVars>
      </dgm:prSet>
      <dgm:spPr/>
    </dgm:pt>
    <dgm:pt modelId="{7BB8BCDD-F308-4642-8668-8025F3B57F68}" type="pres">
      <dgm:prSet presAssocID="{EE4ABAE1-38E6-4185-B686-B67B630B314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0870C9C-D63B-45BF-86F9-887237C64261}" type="pres">
      <dgm:prSet presAssocID="{C83FA34F-035D-4647-82AC-62405658E474}" presName="node" presStyleLbl="node1" presStyleIdx="1" presStyleCnt="4">
        <dgm:presLayoutVars>
          <dgm:bulletEnabled val="1"/>
        </dgm:presLayoutVars>
      </dgm:prSet>
      <dgm:spPr/>
    </dgm:pt>
    <dgm:pt modelId="{62AA9CC4-C148-45D3-B8EC-C7A4D2A59A38}" type="pres">
      <dgm:prSet presAssocID="{847134FF-A6C1-4590-988A-627A201A42B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95F9C491-4365-4372-BD72-14D37102CE14}" type="pres">
      <dgm:prSet presAssocID="{97B1BE7F-F7FA-4F10-8B14-E26CB6BFC0FC}" presName="node" presStyleLbl="node1" presStyleIdx="2" presStyleCnt="4">
        <dgm:presLayoutVars>
          <dgm:bulletEnabled val="1"/>
        </dgm:presLayoutVars>
      </dgm:prSet>
      <dgm:spPr/>
    </dgm:pt>
    <dgm:pt modelId="{2D20A31C-974D-4FBB-A66D-CA633415B5A8}" type="pres">
      <dgm:prSet presAssocID="{E50E4F62-5EB6-4785-984D-3A269CBDF1AA}" presName="sibTrans" presStyleCnt="0"/>
      <dgm:spPr/>
    </dgm:pt>
    <dgm:pt modelId="{1A580F5B-10A8-40C3-8874-D44A7BEA4EEB}" type="pres">
      <dgm:prSet presAssocID="{DDAFC130-6488-46EC-BC97-291413807989}" presName="node" presStyleLbl="node1" presStyleIdx="3" presStyleCnt="4">
        <dgm:presLayoutVars>
          <dgm:bulletEnabled val="1"/>
        </dgm:presLayoutVars>
      </dgm:prSet>
      <dgm:spPr/>
    </dgm:pt>
  </dgm:ptLst>
  <dgm:cxnLst>
    <dgm:cxn modelId="{9097516E-B96A-4B9C-A058-5C8FF23028C6}" srcId="{BF53AAEB-1CAB-479E-ADF3-9957AEB6D498}" destId="{DDAFC130-6488-46EC-BC97-291413807989}" srcOrd="3" destOrd="0" parTransId="{B8B0733C-D641-4C11-88BA-52D6669CA18F}" sibTransId="{9D5190E9-5DF2-4F0B-B507-3D12856F1261}"/>
    <dgm:cxn modelId="{6108C750-7C10-4068-AA12-B4F5FCE06B6F}" srcId="{BF53AAEB-1CAB-479E-ADF3-9957AEB6D498}" destId="{B1EC194F-21EB-4D59-AE30-A0C203611415}" srcOrd="0" destOrd="0" parTransId="{4AF7892A-90DC-46D5-8F58-2010BEDCE526}" sibTransId="{EE4ABAE1-38E6-4185-B686-B67B630B3142}"/>
    <dgm:cxn modelId="{BC00C489-C537-42D4-B700-4214CFD15E96}" type="presOf" srcId="{C83FA34F-035D-4647-82AC-62405658E474}" destId="{A0870C9C-D63B-45BF-86F9-887237C64261}" srcOrd="0" destOrd="0" presId="urn:microsoft.com/office/officeart/2005/8/layout/default"/>
    <dgm:cxn modelId="{92B90C8C-D708-4219-AA7B-B527037F7E4A}" type="presOf" srcId="{97B1BE7F-F7FA-4F10-8B14-E26CB6BFC0FC}" destId="{95F9C491-4365-4372-BD72-14D37102CE14}" srcOrd="0" destOrd="0" presId="urn:microsoft.com/office/officeart/2005/8/layout/default"/>
    <dgm:cxn modelId="{B65E5D94-88C1-4739-B017-5C16967167BD}" type="presOf" srcId="{BF53AAEB-1CAB-479E-ADF3-9957AEB6D498}" destId="{2CFA4198-9FF0-4A1F-BBDD-D63E44814F40}" srcOrd="0" destOrd="0" presId="urn:microsoft.com/office/officeart/2005/8/layout/default"/>
    <dgm:cxn modelId="{429BBFD2-56E1-4125-A773-5A02B0CBBB2D}" type="presOf" srcId="{B1EC194F-21EB-4D59-AE30-A0C203611415}" destId="{6FBBFEB9-C3E9-45F0-89A6-430362456F57}" srcOrd="0" destOrd="0" presId="urn:microsoft.com/office/officeart/2005/8/layout/default"/>
    <dgm:cxn modelId="{13BC3AE3-99F9-474A-8267-B6E66B041A97}" type="presOf" srcId="{DDAFC130-6488-46EC-BC97-291413807989}" destId="{1A580F5B-10A8-40C3-8874-D44A7BEA4EEB}" srcOrd="0" destOrd="0" presId="urn:microsoft.com/office/officeart/2005/8/layout/default"/>
    <dgm:cxn modelId="{0D14D4EE-105D-4272-B1AC-BF81B995BCC6}" srcId="{BF53AAEB-1CAB-479E-ADF3-9957AEB6D498}" destId="{C83FA34F-035D-4647-82AC-62405658E474}" srcOrd="1" destOrd="0" parTransId="{5A5E7C46-3C50-4B61-B4A4-2F69038FFEF6}" sibTransId="{847134FF-A6C1-4590-988A-627A201A42BB}"/>
    <dgm:cxn modelId="{34A840FF-9C16-4D7A-B0C8-42DD657CF8CC}" srcId="{BF53AAEB-1CAB-479E-ADF3-9957AEB6D498}" destId="{97B1BE7F-F7FA-4F10-8B14-E26CB6BFC0FC}" srcOrd="2" destOrd="0" parTransId="{79161303-26CC-49CB-A46B-8BF7400ED909}" sibTransId="{E50E4F62-5EB6-4785-984D-3A269CBDF1AA}"/>
    <dgm:cxn modelId="{CEDB5AFC-AAD7-467D-8E60-8379F5F742BA}" type="presParOf" srcId="{2CFA4198-9FF0-4A1F-BBDD-D63E44814F40}" destId="{6FBBFEB9-C3E9-45F0-89A6-430362456F57}" srcOrd="0" destOrd="0" presId="urn:microsoft.com/office/officeart/2005/8/layout/default"/>
    <dgm:cxn modelId="{5EF3AF32-A87B-449C-8B5E-9912B02FAC5D}" type="presParOf" srcId="{2CFA4198-9FF0-4A1F-BBDD-D63E44814F40}" destId="{7BB8BCDD-F308-4642-8668-8025F3B57F68}" srcOrd="1" destOrd="0" presId="urn:microsoft.com/office/officeart/2005/8/layout/default"/>
    <dgm:cxn modelId="{F7DE3E21-E51D-4191-B4B3-777E7887AF47}" type="presParOf" srcId="{2CFA4198-9FF0-4A1F-BBDD-D63E44814F40}" destId="{A0870C9C-D63B-45BF-86F9-887237C64261}" srcOrd="2" destOrd="0" presId="urn:microsoft.com/office/officeart/2005/8/layout/default"/>
    <dgm:cxn modelId="{825655B7-5E58-45C0-974D-E9835325D0A7}" type="presParOf" srcId="{2CFA4198-9FF0-4A1F-BBDD-D63E44814F40}" destId="{62AA9CC4-C148-45D3-B8EC-C7A4D2A59A38}" srcOrd="3" destOrd="0" presId="urn:microsoft.com/office/officeart/2005/8/layout/default"/>
    <dgm:cxn modelId="{DC6B9F14-F660-4BF0-B18B-C25BCB75C097}" type="presParOf" srcId="{2CFA4198-9FF0-4A1F-BBDD-D63E44814F40}" destId="{95F9C491-4365-4372-BD72-14D37102CE14}" srcOrd="4" destOrd="0" presId="urn:microsoft.com/office/officeart/2005/8/layout/default"/>
    <dgm:cxn modelId="{D8E9383E-2D29-48E6-93E4-C58F778E3B66}" type="presParOf" srcId="{2CFA4198-9FF0-4A1F-BBDD-D63E44814F40}" destId="{2D20A31C-974D-4FBB-A66D-CA633415B5A8}" srcOrd="5" destOrd="0" presId="urn:microsoft.com/office/officeart/2005/8/layout/default"/>
    <dgm:cxn modelId="{E2D99566-27C2-45E7-8F0C-F5706FE60CC1}" type="presParOf" srcId="{2CFA4198-9FF0-4A1F-BBDD-D63E44814F40}" destId="{1A580F5B-10A8-40C3-8874-D44A7BEA4EEB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3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BF53AAEB-1CAB-479E-ADF3-9957AEB6D498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C83FA34F-035D-4647-82AC-62405658E474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900" dirty="0"/>
            <a:t>先款后货</a:t>
          </a:r>
          <a:endParaRPr lang="en-US" altLang="zh-CN" sz="1900" dirty="0"/>
        </a:p>
        <a:p>
          <a:r>
            <a:rPr lang="en-US" altLang="zh-CN" sz="1900" dirty="0"/>
            <a:t>Payment Fist</a:t>
          </a:r>
          <a:endParaRPr lang="zh-CN" altLang="en-US" sz="1900" dirty="0"/>
        </a:p>
      </dgm:t>
    </dgm:pt>
    <dgm:pt modelId="{5A5E7C46-3C50-4B61-B4A4-2F69038FFEF6}" type="parTrans" cxnId="{0D14D4EE-105D-4272-B1AC-BF81B995BCC6}">
      <dgm:prSet/>
      <dgm:spPr/>
      <dgm:t>
        <a:bodyPr/>
        <a:lstStyle/>
        <a:p>
          <a:endParaRPr lang="zh-CN" altLang="en-US" sz="1900"/>
        </a:p>
      </dgm:t>
    </dgm:pt>
    <dgm:pt modelId="{847134FF-A6C1-4590-988A-627A201A42BB}" type="sibTrans" cxnId="{0D14D4EE-105D-4272-B1AC-BF81B995BCC6}">
      <dgm:prSet/>
      <dgm:spPr/>
      <dgm:t>
        <a:bodyPr/>
        <a:lstStyle/>
        <a:p>
          <a:endParaRPr lang="zh-CN" altLang="en-US" sz="1900"/>
        </a:p>
      </dgm:t>
    </dgm:pt>
    <dgm:pt modelId="{B1EC194F-21EB-4D59-AE30-A0C203611415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900" dirty="0"/>
            <a:t>先货后款</a:t>
          </a:r>
          <a:endParaRPr lang="en-US" altLang="zh-CN" sz="1900" dirty="0"/>
        </a:p>
        <a:p>
          <a:r>
            <a:rPr lang="en-US" altLang="zh-CN" sz="1900" dirty="0"/>
            <a:t>Goods First </a:t>
          </a:r>
        </a:p>
      </dgm:t>
    </dgm:pt>
    <dgm:pt modelId="{4AF7892A-90DC-46D5-8F58-2010BEDCE526}" type="parTrans" cxnId="{6108C750-7C10-4068-AA12-B4F5FCE06B6F}">
      <dgm:prSet/>
      <dgm:spPr/>
      <dgm:t>
        <a:bodyPr/>
        <a:lstStyle/>
        <a:p>
          <a:endParaRPr lang="zh-CN" altLang="en-US" sz="1900"/>
        </a:p>
      </dgm:t>
    </dgm:pt>
    <dgm:pt modelId="{EE4ABAE1-38E6-4185-B686-B67B630B3142}" type="sibTrans" cxnId="{6108C750-7C10-4068-AA12-B4F5FCE06B6F}">
      <dgm:prSet/>
      <dgm:spPr/>
      <dgm:t>
        <a:bodyPr/>
        <a:lstStyle/>
        <a:p>
          <a:endParaRPr lang="zh-CN" altLang="en-US" sz="1900"/>
        </a:p>
      </dgm:t>
    </dgm:pt>
    <dgm:pt modelId="{DDAFC130-6488-46EC-BC97-291413807989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900" dirty="0"/>
            <a:t>货款两讫</a:t>
          </a:r>
          <a:endParaRPr lang="en-US" altLang="zh-CN" sz="1900" dirty="0"/>
        </a:p>
        <a:p>
          <a:r>
            <a:rPr lang="en-US" altLang="zh-CN" sz="1900" dirty="0"/>
            <a:t>Same Time</a:t>
          </a:r>
          <a:endParaRPr lang="zh-CN" altLang="en-US" sz="1900" dirty="0"/>
        </a:p>
      </dgm:t>
    </dgm:pt>
    <dgm:pt modelId="{B8B0733C-D641-4C11-88BA-52D6669CA18F}" type="parTrans" cxnId="{9097516E-B96A-4B9C-A058-5C8FF23028C6}">
      <dgm:prSet/>
      <dgm:spPr/>
      <dgm:t>
        <a:bodyPr/>
        <a:lstStyle/>
        <a:p>
          <a:endParaRPr lang="zh-CN" altLang="en-US" sz="1900"/>
        </a:p>
      </dgm:t>
    </dgm:pt>
    <dgm:pt modelId="{9D5190E9-5DF2-4F0B-B507-3D12856F1261}" type="sibTrans" cxnId="{9097516E-B96A-4B9C-A058-5C8FF23028C6}">
      <dgm:prSet/>
      <dgm:spPr/>
      <dgm:t>
        <a:bodyPr/>
        <a:lstStyle/>
        <a:p>
          <a:endParaRPr lang="zh-CN" altLang="en-US" sz="1900"/>
        </a:p>
      </dgm:t>
    </dgm:pt>
    <dgm:pt modelId="{2CFA4198-9FF0-4A1F-BBDD-D63E44814F40}" type="pres">
      <dgm:prSet presAssocID="{BF53AAEB-1CAB-479E-ADF3-9957AEB6D498}" presName="diagram" presStyleCnt="0">
        <dgm:presLayoutVars>
          <dgm:dir/>
          <dgm:resizeHandles val="exact"/>
        </dgm:presLayoutVars>
      </dgm:prSet>
      <dgm:spPr/>
    </dgm:pt>
    <dgm:pt modelId="{6FBBFEB9-C3E9-45F0-89A6-430362456F57}" type="pres">
      <dgm:prSet presAssocID="{B1EC194F-21EB-4D59-AE30-A0C203611415}" presName="node" presStyleLbl="node1" presStyleIdx="0" presStyleCnt="3" custScaleX="551417">
        <dgm:presLayoutVars>
          <dgm:bulletEnabled val="1"/>
        </dgm:presLayoutVars>
      </dgm:prSet>
      <dgm:spPr/>
    </dgm:pt>
    <dgm:pt modelId="{7BB8BCDD-F308-4642-8668-8025F3B57F68}" type="pres">
      <dgm:prSet presAssocID="{EE4ABAE1-38E6-4185-B686-B67B630B314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0870C9C-D63B-45BF-86F9-887237C64261}" type="pres">
      <dgm:prSet presAssocID="{C83FA34F-035D-4647-82AC-62405658E474}" presName="node" presStyleLbl="node1" presStyleIdx="1" presStyleCnt="3" custScaleX="543268" custLinFactNeighborX="1302" custLinFactNeighborY="-118">
        <dgm:presLayoutVars>
          <dgm:bulletEnabled val="1"/>
        </dgm:presLayoutVars>
      </dgm:prSet>
      <dgm:spPr/>
    </dgm:pt>
    <dgm:pt modelId="{62AA9CC4-C148-45D3-B8EC-C7A4D2A59A38}" type="pres">
      <dgm:prSet presAssocID="{847134FF-A6C1-4590-988A-627A201A42B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1A580F5B-10A8-40C3-8874-D44A7BEA4EEB}" type="pres">
      <dgm:prSet presAssocID="{DDAFC130-6488-46EC-BC97-291413807989}" presName="node" presStyleLbl="node1" presStyleIdx="2" presStyleCnt="3" custScaleX="484640">
        <dgm:presLayoutVars>
          <dgm:bulletEnabled val="1"/>
        </dgm:presLayoutVars>
      </dgm:prSet>
      <dgm:spPr/>
    </dgm:pt>
  </dgm:ptLst>
  <dgm:cxnLst>
    <dgm:cxn modelId="{9097516E-B96A-4B9C-A058-5C8FF23028C6}" srcId="{BF53AAEB-1CAB-479E-ADF3-9957AEB6D498}" destId="{DDAFC130-6488-46EC-BC97-291413807989}" srcOrd="2" destOrd="0" parTransId="{B8B0733C-D641-4C11-88BA-52D6669CA18F}" sibTransId="{9D5190E9-5DF2-4F0B-B507-3D12856F1261}"/>
    <dgm:cxn modelId="{6108C750-7C10-4068-AA12-B4F5FCE06B6F}" srcId="{BF53AAEB-1CAB-479E-ADF3-9957AEB6D498}" destId="{B1EC194F-21EB-4D59-AE30-A0C203611415}" srcOrd="0" destOrd="0" parTransId="{4AF7892A-90DC-46D5-8F58-2010BEDCE526}" sibTransId="{EE4ABAE1-38E6-4185-B686-B67B630B3142}"/>
    <dgm:cxn modelId="{BC00C489-C537-42D4-B700-4214CFD15E96}" type="presOf" srcId="{C83FA34F-035D-4647-82AC-62405658E474}" destId="{A0870C9C-D63B-45BF-86F9-887237C64261}" srcOrd="0" destOrd="0" presId="urn:microsoft.com/office/officeart/2005/8/layout/default"/>
    <dgm:cxn modelId="{B65E5D94-88C1-4739-B017-5C16967167BD}" type="presOf" srcId="{BF53AAEB-1CAB-479E-ADF3-9957AEB6D498}" destId="{2CFA4198-9FF0-4A1F-BBDD-D63E44814F40}" srcOrd="0" destOrd="0" presId="urn:microsoft.com/office/officeart/2005/8/layout/default"/>
    <dgm:cxn modelId="{429BBFD2-56E1-4125-A773-5A02B0CBBB2D}" type="presOf" srcId="{B1EC194F-21EB-4D59-AE30-A0C203611415}" destId="{6FBBFEB9-C3E9-45F0-89A6-430362456F57}" srcOrd="0" destOrd="0" presId="urn:microsoft.com/office/officeart/2005/8/layout/default"/>
    <dgm:cxn modelId="{13BC3AE3-99F9-474A-8267-B6E66B041A97}" type="presOf" srcId="{DDAFC130-6488-46EC-BC97-291413807989}" destId="{1A580F5B-10A8-40C3-8874-D44A7BEA4EEB}" srcOrd="0" destOrd="0" presId="urn:microsoft.com/office/officeart/2005/8/layout/default"/>
    <dgm:cxn modelId="{0D14D4EE-105D-4272-B1AC-BF81B995BCC6}" srcId="{BF53AAEB-1CAB-479E-ADF3-9957AEB6D498}" destId="{C83FA34F-035D-4647-82AC-62405658E474}" srcOrd="1" destOrd="0" parTransId="{5A5E7C46-3C50-4B61-B4A4-2F69038FFEF6}" sibTransId="{847134FF-A6C1-4590-988A-627A201A42BB}"/>
    <dgm:cxn modelId="{CEDB5AFC-AAD7-467D-8E60-8379F5F742BA}" type="presParOf" srcId="{2CFA4198-9FF0-4A1F-BBDD-D63E44814F40}" destId="{6FBBFEB9-C3E9-45F0-89A6-430362456F57}" srcOrd="0" destOrd="0" presId="urn:microsoft.com/office/officeart/2005/8/layout/default"/>
    <dgm:cxn modelId="{5EF3AF32-A87B-449C-8B5E-9912B02FAC5D}" type="presParOf" srcId="{2CFA4198-9FF0-4A1F-BBDD-D63E44814F40}" destId="{7BB8BCDD-F308-4642-8668-8025F3B57F68}" srcOrd="1" destOrd="0" presId="urn:microsoft.com/office/officeart/2005/8/layout/default"/>
    <dgm:cxn modelId="{F7DE3E21-E51D-4191-B4B3-777E7887AF47}" type="presParOf" srcId="{2CFA4198-9FF0-4A1F-BBDD-D63E44814F40}" destId="{A0870C9C-D63B-45BF-86F9-887237C64261}" srcOrd="2" destOrd="0" presId="urn:microsoft.com/office/officeart/2005/8/layout/default"/>
    <dgm:cxn modelId="{825655B7-5E58-45C0-974D-E9835325D0A7}" type="presParOf" srcId="{2CFA4198-9FF0-4A1F-BBDD-D63E44814F40}" destId="{62AA9CC4-C148-45D3-B8EC-C7A4D2A59A38}" srcOrd="3" destOrd="0" presId="urn:microsoft.com/office/officeart/2005/8/layout/default"/>
    <dgm:cxn modelId="{E2D99566-27C2-45E7-8F0C-F5706FE60CC1}" type="presParOf" srcId="{2CFA4198-9FF0-4A1F-BBDD-D63E44814F40}" destId="{1A580F5B-10A8-40C3-8874-D44A7BEA4EEB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41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BF53AAEB-1CAB-479E-ADF3-9957AEB6D498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B1EC194F-21EB-4D59-AE30-A0C203611415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sz="1900" dirty="0"/>
            <a:t>B2C</a:t>
          </a:r>
          <a:r>
            <a:rPr lang="zh-CN" altLang="en-US" sz="1900" dirty="0"/>
            <a:t>平台</a:t>
          </a:r>
          <a:endParaRPr lang="en-US" altLang="zh-CN" sz="1900" dirty="0"/>
        </a:p>
        <a:p>
          <a:r>
            <a:rPr lang="en-US" altLang="zh-CN" sz="1900" dirty="0"/>
            <a:t>B2C Platform</a:t>
          </a:r>
        </a:p>
      </dgm:t>
    </dgm:pt>
    <dgm:pt modelId="{4AF7892A-90DC-46D5-8F58-2010BEDCE526}" type="parTrans" cxnId="{6108C750-7C10-4068-AA12-B4F5FCE06B6F}">
      <dgm:prSet/>
      <dgm:spPr/>
      <dgm:t>
        <a:bodyPr/>
        <a:lstStyle/>
        <a:p>
          <a:endParaRPr lang="zh-CN" altLang="en-US" sz="1900"/>
        </a:p>
      </dgm:t>
    </dgm:pt>
    <dgm:pt modelId="{EE4ABAE1-38E6-4185-B686-B67B630B3142}" type="sibTrans" cxnId="{6108C750-7C10-4068-AA12-B4F5FCE06B6F}">
      <dgm:prSet/>
      <dgm:spPr/>
      <dgm:t>
        <a:bodyPr/>
        <a:lstStyle/>
        <a:p>
          <a:endParaRPr lang="zh-CN" altLang="en-US" sz="1900"/>
        </a:p>
      </dgm:t>
    </dgm:pt>
    <dgm:pt modelId="{C73C88D1-53F0-438C-97BC-B6FC7C31E9D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线下门店</a:t>
          </a:r>
          <a:endParaRPr lang="en-US" altLang="zh-CN" dirty="0"/>
        </a:p>
        <a:p>
          <a:r>
            <a:rPr lang="en-US" altLang="zh-CN" dirty="0"/>
            <a:t>Offline Store</a:t>
          </a:r>
        </a:p>
      </dgm:t>
    </dgm:pt>
    <dgm:pt modelId="{71A3E34A-EFA5-4D66-81B7-06D5E5983F90}" type="parTrans" cxnId="{CEF25082-C33B-4FFE-8BE4-C9CF303F750F}">
      <dgm:prSet/>
      <dgm:spPr/>
      <dgm:t>
        <a:bodyPr/>
        <a:lstStyle/>
        <a:p>
          <a:endParaRPr lang="zh-CN" altLang="en-US"/>
        </a:p>
      </dgm:t>
    </dgm:pt>
    <dgm:pt modelId="{88BF4F0B-AB05-4FB9-9143-7EA2B78AE769}" type="sibTrans" cxnId="{CEF25082-C33B-4FFE-8BE4-C9CF303F750F}">
      <dgm:prSet/>
      <dgm:spPr/>
      <dgm:t>
        <a:bodyPr/>
        <a:lstStyle/>
        <a:p>
          <a:endParaRPr lang="zh-CN" altLang="en-US"/>
        </a:p>
      </dgm:t>
    </dgm:pt>
    <dgm:pt modelId="{B2989EE9-1FE1-4783-86D4-2FBD606CE937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C2C</a:t>
          </a:r>
          <a:r>
            <a:rPr lang="zh-CN" altLang="en-US" dirty="0"/>
            <a:t>平台</a:t>
          </a:r>
          <a:endParaRPr lang="en-US" altLang="zh-CN" dirty="0"/>
        </a:p>
        <a:p>
          <a:r>
            <a:rPr lang="en-US" altLang="zh-CN" dirty="0"/>
            <a:t>C2C Platform</a:t>
          </a:r>
        </a:p>
      </dgm:t>
    </dgm:pt>
    <dgm:pt modelId="{D7DDFBD4-DC87-4402-A178-834590F464B5}" type="parTrans" cxnId="{1E0F5184-42E8-4C65-A2E5-3EC1158BD6A7}">
      <dgm:prSet/>
      <dgm:spPr/>
      <dgm:t>
        <a:bodyPr/>
        <a:lstStyle/>
        <a:p>
          <a:endParaRPr lang="zh-CN" altLang="en-US"/>
        </a:p>
      </dgm:t>
    </dgm:pt>
    <dgm:pt modelId="{AF5FBC02-EB0E-41B7-BB6C-D509B561F884}" type="sibTrans" cxnId="{1E0F5184-42E8-4C65-A2E5-3EC1158BD6A7}">
      <dgm:prSet/>
      <dgm:spPr/>
      <dgm:t>
        <a:bodyPr/>
        <a:lstStyle/>
        <a:p>
          <a:endParaRPr lang="zh-CN" altLang="en-US"/>
        </a:p>
      </dgm:t>
    </dgm:pt>
    <dgm:pt modelId="{CF74A2AA-E732-4E63-B501-ECB644F21A0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集采竞拍</a:t>
          </a:r>
          <a:endParaRPr lang="en-US" altLang="zh-CN" dirty="0"/>
        </a:p>
        <a:p>
          <a:r>
            <a:rPr lang="en-US" altLang="zh-CN" dirty="0"/>
            <a:t>Collecting auction</a:t>
          </a:r>
        </a:p>
      </dgm:t>
    </dgm:pt>
    <dgm:pt modelId="{05D99A53-5341-47F4-844E-80152BC3C343}" type="parTrans" cxnId="{A4F7CF89-9C7D-4B64-8180-1CA79E5ED019}">
      <dgm:prSet/>
      <dgm:spPr/>
      <dgm:t>
        <a:bodyPr/>
        <a:lstStyle/>
        <a:p>
          <a:endParaRPr lang="zh-CN" altLang="en-US"/>
        </a:p>
      </dgm:t>
    </dgm:pt>
    <dgm:pt modelId="{D13EEB3B-5703-4C33-90B4-3A0A9030A806}" type="sibTrans" cxnId="{A4F7CF89-9C7D-4B64-8180-1CA79E5ED019}">
      <dgm:prSet/>
      <dgm:spPr/>
      <dgm:t>
        <a:bodyPr/>
        <a:lstStyle/>
        <a:p>
          <a:endParaRPr lang="zh-CN" altLang="en-US"/>
        </a:p>
      </dgm:t>
    </dgm:pt>
    <dgm:pt modelId="{5B69995B-085E-4BED-A182-82B0B2CFC65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零售竞拍</a:t>
          </a:r>
          <a:endParaRPr lang="en-US" altLang="zh-CN" dirty="0"/>
        </a:p>
        <a:p>
          <a:r>
            <a:rPr lang="en-US" altLang="zh-CN" dirty="0"/>
            <a:t>Retail  auction</a:t>
          </a:r>
          <a:endParaRPr lang="zh-CN" altLang="en-US" dirty="0"/>
        </a:p>
      </dgm:t>
    </dgm:pt>
    <dgm:pt modelId="{25B84B7B-8888-4312-8EC8-EBA4E8EC5A91}" type="parTrans" cxnId="{23DC99E6-8C25-4761-AB08-1A74B74D0131}">
      <dgm:prSet/>
      <dgm:spPr/>
      <dgm:t>
        <a:bodyPr/>
        <a:lstStyle/>
        <a:p>
          <a:endParaRPr lang="zh-CN" altLang="en-US"/>
        </a:p>
      </dgm:t>
    </dgm:pt>
    <dgm:pt modelId="{035E660F-B398-4F20-A800-2D5F9E818D5D}" type="sibTrans" cxnId="{23DC99E6-8C25-4761-AB08-1A74B74D0131}">
      <dgm:prSet/>
      <dgm:spPr/>
      <dgm:t>
        <a:bodyPr/>
        <a:lstStyle/>
        <a:p>
          <a:endParaRPr lang="zh-CN" altLang="en-US"/>
        </a:p>
      </dgm:t>
    </dgm:pt>
    <dgm:pt modelId="{B5F4BB48-03C9-4B7C-BD32-4FCD19D83522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品牌商城</a:t>
          </a:r>
          <a:endParaRPr lang="en-US" altLang="zh-CN" dirty="0"/>
        </a:p>
        <a:p>
          <a:r>
            <a:rPr lang="en-US" altLang="zh-CN" dirty="0"/>
            <a:t>Brand mall</a:t>
          </a:r>
          <a:endParaRPr lang="zh-CN" altLang="en-US" dirty="0"/>
        </a:p>
      </dgm:t>
    </dgm:pt>
    <dgm:pt modelId="{6483BE21-C44F-48BB-8314-D0CF753DBCD2}" type="parTrans" cxnId="{04A5E1B1-3FF4-4D73-A695-BC31A1A8B04C}">
      <dgm:prSet/>
      <dgm:spPr/>
      <dgm:t>
        <a:bodyPr/>
        <a:lstStyle/>
        <a:p>
          <a:endParaRPr lang="zh-CN" altLang="en-US"/>
        </a:p>
      </dgm:t>
    </dgm:pt>
    <dgm:pt modelId="{A8C4C119-628D-4829-A12F-F53815D04E7E}" type="sibTrans" cxnId="{04A5E1B1-3FF4-4D73-A695-BC31A1A8B04C}">
      <dgm:prSet/>
      <dgm:spPr/>
      <dgm:t>
        <a:bodyPr/>
        <a:lstStyle/>
        <a:p>
          <a:endParaRPr lang="zh-CN" altLang="en-US"/>
        </a:p>
      </dgm:t>
    </dgm:pt>
    <dgm:pt modelId="{2CFA4198-9FF0-4A1F-BBDD-D63E44814F40}" type="pres">
      <dgm:prSet presAssocID="{BF53AAEB-1CAB-479E-ADF3-9957AEB6D498}" presName="diagram" presStyleCnt="0">
        <dgm:presLayoutVars>
          <dgm:dir/>
          <dgm:resizeHandles val="exact"/>
        </dgm:presLayoutVars>
      </dgm:prSet>
      <dgm:spPr/>
    </dgm:pt>
    <dgm:pt modelId="{6FBBFEB9-C3E9-45F0-89A6-430362456F57}" type="pres">
      <dgm:prSet presAssocID="{B1EC194F-21EB-4D59-AE30-A0C203611415}" presName="node" presStyleLbl="node1" presStyleIdx="0" presStyleCnt="6">
        <dgm:presLayoutVars>
          <dgm:bulletEnabled val="1"/>
        </dgm:presLayoutVars>
      </dgm:prSet>
      <dgm:spPr/>
    </dgm:pt>
    <dgm:pt modelId="{7BB8BCDD-F308-4642-8668-8025F3B57F68}" type="pres">
      <dgm:prSet presAssocID="{EE4ABAE1-38E6-4185-B686-B67B630B314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D47B3952-BFF7-4A96-B499-EE51092001B5}" type="pres">
      <dgm:prSet presAssocID="{C73C88D1-53F0-438C-97BC-B6FC7C31E9DA}" presName="node" presStyleLbl="node1" presStyleIdx="1" presStyleCnt="6">
        <dgm:presLayoutVars>
          <dgm:bulletEnabled val="1"/>
        </dgm:presLayoutVars>
      </dgm:prSet>
      <dgm:spPr/>
    </dgm:pt>
    <dgm:pt modelId="{CDA42985-02A1-4E0B-B508-9F7AB53F7512}" type="pres">
      <dgm:prSet presAssocID="{88BF4F0B-AB05-4FB9-9143-7EA2B78AE769}" presName="sibTrans" presStyleCnt="0"/>
      <dgm:spPr/>
    </dgm:pt>
    <dgm:pt modelId="{841FC993-146E-419D-9BFB-35F126247FEC}" type="pres">
      <dgm:prSet presAssocID="{B2989EE9-1FE1-4783-86D4-2FBD606CE937}" presName="node" presStyleLbl="node1" presStyleIdx="2" presStyleCnt="6">
        <dgm:presLayoutVars>
          <dgm:bulletEnabled val="1"/>
        </dgm:presLayoutVars>
      </dgm:prSet>
      <dgm:spPr/>
    </dgm:pt>
    <dgm:pt modelId="{E85F18F1-A3C9-43D5-9C21-5AFA4A4ACD74}" type="pres">
      <dgm:prSet presAssocID="{AF5FBC02-EB0E-41B7-BB6C-D509B561F884}" presName="sibTrans" presStyleCnt="0"/>
      <dgm:spPr/>
    </dgm:pt>
    <dgm:pt modelId="{9AAACE23-7860-4AB6-A913-86E511D71385}" type="pres">
      <dgm:prSet presAssocID="{CF74A2AA-E732-4E63-B501-ECB644F21A04}" presName="node" presStyleLbl="node1" presStyleIdx="3" presStyleCnt="6">
        <dgm:presLayoutVars>
          <dgm:bulletEnabled val="1"/>
        </dgm:presLayoutVars>
      </dgm:prSet>
      <dgm:spPr/>
    </dgm:pt>
    <dgm:pt modelId="{F392E1C2-9B9C-429B-897E-595B1009D9CA}" type="pres">
      <dgm:prSet presAssocID="{D13EEB3B-5703-4C33-90B4-3A0A9030A806}" presName="sibTrans" presStyleCnt="0"/>
      <dgm:spPr/>
    </dgm:pt>
    <dgm:pt modelId="{E6E3A83C-F5F3-425B-A897-AC34A5E4BD5E}" type="pres">
      <dgm:prSet presAssocID="{5B69995B-085E-4BED-A182-82B0B2CFC654}" presName="node" presStyleLbl="node1" presStyleIdx="4" presStyleCnt="6" custLinFactNeighborY="87216">
        <dgm:presLayoutVars>
          <dgm:bulletEnabled val="1"/>
        </dgm:presLayoutVars>
      </dgm:prSet>
      <dgm:spPr/>
    </dgm:pt>
    <dgm:pt modelId="{16E1AE5D-45B9-41B3-9A13-2597ACF4FFEA}" type="pres">
      <dgm:prSet presAssocID="{035E660F-B398-4F20-A800-2D5F9E818D5D}" presName="sibTrans" presStyleCnt="0"/>
      <dgm:spPr/>
    </dgm:pt>
    <dgm:pt modelId="{351353D6-07E7-4952-B0E7-8259BE30F5A1}" type="pres">
      <dgm:prSet presAssocID="{B5F4BB48-03C9-4B7C-BD32-4FCD19D83522}" presName="node" presStyleLbl="node1" presStyleIdx="5" presStyleCnt="6">
        <dgm:presLayoutVars>
          <dgm:bulletEnabled val="1"/>
        </dgm:presLayoutVars>
      </dgm:prSet>
      <dgm:spPr/>
    </dgm:pt>
  </dgm:ptLst>
  <dgm:cxnLst>
    <dgm:cxn modelId="{EC018309-FAB8-4332-837C-D0A23C7EB99C}" type="presOf" srcId="{5B69995B-085E-4BED-A182-82B0B2CFC654}" destId="{E6E3A83C-F5F3-425B-A897-AC34A5E4BD5E}" srcOrd="0" destOrd="0" presId="urn:microsoft.com/office/officeart/2005/8/layout/default"/>
    <dgm:cxn modelId="{BB55DC21-2191-4A56-9012-7C8AED3DA0C6}" type="presOf" srcId="{CF74A2AA-E732-4E63-B501-ECB644F21A04}" destId="{9AAACE23-7860-4AB6-A913-86E511D71385}" srcOrd="0" destOrd="0" presId="urn:microsoft.com/office/officeart/2005/8/layout/default"/>
    <dgm:cxn modelId="{83BD546E-33BB-4368-93BE-C6A9ADA17CAC}" type="presOf" srcId="{B5F4BB48-03C9-4B7C-BD32-4FCD19D83522}" destId="{351353D6-07E7-4952-B0E7-8259BE30F5A1}" srcOrd="0" destOrd="0" presId="urn:microsoft.com/office/officeart/2005/8/layout/default"/>
    <dgm:cxn modelId="{6108C750-7C10-4068-AA12-B4F5FCE06B6F}" srcId="{BF53AAEB-1CAB-479E-ADF3-9957AEB6D498}" destId="{B1EC194F-21EB-4D59-AE30-A0C203611415}" srcOrd="0" destOrd="0" parTransId="{4AF7892A-90DC-46D5-8F58-2010BEDCE526}" sibTransId="{EE4ABAE1-38E6-4185-B686-B67B630B3142}"/>
    <dgm:cxn modelId="{CEF25082-C33B-4FFE-8BE4-C9CF303F750F}" srcId="{BF53AAEB-1CAB-479E-ADF3-9957AEB6D498}" destId="{C73C88D1-53F0-438C-97BC-B6FC7C31E9DA}" srcOrd="1" destOrd="0" parTransId="{71A3E34A-EFA5-4D66-81B7-06D5E5983F90}" sibTransId="{88BF4F0B-AB05-4FB9-9143-7EA2B78AE769}"/>
    <dgm:cxn modelId="{1E0F5184-42E8-4C65-A2E5-3EC1158BD6A7}" srcId="{BF53AAEB-1CAB-479E-ADF3-9957AEB6D498}" destId="{B2989EE9-1FE1-4783-86D4-2FBD606CE937}" srcOrd="2" destOrd="0" parTransId="{D7DDFBD4-DC87-4402-A178-834590F464B5}" sibTransId="{AF5FBC02-EB0E-41B7-BB6C-D509B561F884}"/>
    <dgm:cxn modelId="{A4F7CF89-9C7D-4B64-8180-1CA79E5ED019}" srcId="{BF53AAEB-1CAB-479E-ADF3-9957AEB6D498}" destId="{CF74A2AA-E732-4E63-B501-ECB644F21A04}" srcOrd="3" destOrd="0" parTransId="{05D99A53-5341-47F4-844E-80152BC3C343}" sibTransId="{D13EEB3B-5703-4C33-90B4-3A0A9030A806}"/>
    <dgm:cxn modelId="{B65E5D94-88C1-4739-B017-5C16967167BD}" type="presOf" srcId="{BF53AAEB-1CAB-479E-ADF3-9957AEB6D498}" destId="{2CFA4198-9FF0-4A1F-BBDD-D63E44814F40}" srcOrd="0" destOrd="0" presId="urn:microsoft.com/office/officeart/2005/8/layout/default"/>
    <dgm:cxn modelId="{04A5E1B1-3FF4-4D73-A695-BC31A1A8B04C}" srcId="{BF53AAEB-1CAB-479E-ADF3-9957AEB6D498}" destId="{B5F4BB48-03C9-4B7C-BD32-4FCD19D83522}" srcOrd="5" destOrd="0" parTransId="{6483BE21-C44F-48BB-8314-D0CF753DBCD2}" sibTransId="{A8C4C119-628D-4829-A12F-F53815D04E7E}"/>
    <dgm:cxn modelId="{A70237CE-670F-4C44-85E0-1B48EDE9EDD9}" type="presOf" srcId="{B2989EE9-1FE1-4783-86D4-2FBD606CE937}" destId="{841FC993-146E-419D-9BFB-35F126247FEC}" srcOrd="0" destOrd="0" presId="urn:microsoft.com/office/officeart/2005/8/layout/default"/>
    <dgm:cxn modelId="{429BBFD2-56E1-4125-A773-5A02B0CBBB2D}" type="presOf" srcId="{B1EC194F-21EB-4D59-AE30-A0C203611415}" destId="{6FBBFEB9-C3E9-45F0-89A6-430362456F57}" srcOrd="0" destOrd="0" presId="urn:microsoft.com/office/officeart/2005/8/layout/default"/>
    <dgm:cxn modelId="{23DC99E6-8C25-4761-AB08-1A74B74D0131}" srcId="{BF53AAEB-1CAB-479E-ADF3-9957AEB6D498}" destId="{5B69995B-085E-4BED-A182-82B0B2CFC654}" srcOrd="4" destOrd="0" parTransId="{25B84B7B-8888-4312-8EC8-EBA4E8EC5A91}" sibTransId="{035E660F-B398-4F20-A800-2D5F9E818D5D}"/>
    <dgm:cxn modelId="{C42997FC-B33F-449B-8ADC-74CFE935D089}" type="presOf" srcId="{C73C88D1-53F0-438C-97BC-B6FC7C31E9DA}" destId="{D47B3952-BFF7-4A96-B499-EE51092001B5}" srcOrd="0" destOrd="0" presId="urn:microsoft.com/office/officeart/2005/8/layout/default"/>
    <dgm:cxn modelId="{CEDB5AFC-AAD7-467D-8E60-8379F5F742BA}" type="presParOf" srcId="{2CFA4198-9FF0-4A1F-BBDD-D63E44814F40}" destId="{6FBBFEB9-C3E9-45F0-89A6-430362456F57}" srcOrd="0" destOrd="0" presId="urn:microsoft.com/office/officeart/2005/8/layout/default"/>
    <dgm:cxn modelId="{5EF3AF32-A87B-449C-8B5E-9912B02FAC5D}" type="presParOf" srcId="{2CFA4198-9FF0-4A1F-BBDD-D63E44814F40}" destId="{7BB8BCDD-F308-4642-8668-8025F3B57F68}" srcOrd="1" destOrd="0" presId="urn:microsoft.com/office/officeart/2005/8/layout/default"/>
    <dgm:cxn modelId="{26276615-69C0-4B5A-AE60-8CBF427498E1}" type="presParOf" srcId="{2CFA4198-9FF0-4A1F-BBDD-D63E44814F40}" destId="{D47B3952-BFF7-4A96-B499-EE51092001B5}" srcOrd="2" destOrd="0" presId="urn:microsoft.com/office/officeart/2005/8/layout/default"/>
    <dgm:cxn modelId="{22997A59-871E-4391-B0A0-D1897FE4EE8B}" type="presParOf" srcId="{2CFA4198-9FF0-4A1F-BBDD-D63E44814F40}" destId="{CDA42985-02A1-4E0B-B508-9F7AB53F7512}" srcOrd="3" destOrd="0" presId="urn:microsoft.com/office/officeart/2005/8/layout/default"/>
    <dgm:cxn modelId="{8E469274-AFBD-4820-A3A4-8AA3C37D6C43}" type="presParOf" srcId="{2CFA4198-9FF0-4A1F-BBDD-D63E44814F40}" destId="{841FC993-146E-419D-9BFB-35F126247FEC}" srcOrd="4" destOrd="0" presId="urn:microsoft.com/office/officeart/2005/8/layout/default"/>
    <dgm:cxn modelId="{DEE4D036-647A-45C4-899D-2736C171BF81}" type="presParOf" srcId="{2CFA4198-9FF0-4A1F-BBDD-D63E44814F40}" destId="{E85F18F1-A3C9-43D5-9C21-5AFA4A4ACD74}" srcOrd="5" destOrd="0" presId="urn:microsoft.com/office/officeart/2005/8/layout/default"/>
    <dgm:cxn modelId="{F68BBF26-ED10-4E43-984B-F32D67DC0E5F}" type="presParOf" srcId="{2CFA4198-9FF0-4A1F-BBDD-D63E44814F40}" destId="{9AAACE23-7860-4AB6-A913-86E511D71385}" srcOrd="6" destOrd="0" presId="urn:microsoft.com/office/officeart/2005/8/layout/default"/>
    <dgm:cxn modelId="{6E062EE6-7F10-4CA8-8FF2-504E53BB7992}" type="presParOf" srcId="{2CFA4198-9FF0-4A1F-BBDD-D63E44814F40}" destId="{F392E1C2-9B9C-429B-897E-595B1009D9CA}" srcOrd="7" destOrd="0" presId="urn:microsoft.com/office/officeart/2005/8/layout/default"/>
    <dgm:cxn modelId="{C39079AC-0B2A-48CB-920C-098658D7B6C8}" type="presParOf" srcId="{2CFA4198-9FF0-4A1F-BBDD-D63E44814F40}" destId="{E6E3A83C-F5F3-425B-A897-AC34A5E4BD5E}" srcOrd="8" destOrd="0" presId="urn:microsoft.com/office/officeart/2005/8/layout/default"/>
    <dgm:cxn modelId="{EDE26875-CFC0-4E86-90D2-231BFB4C5C0F}" type="presParOf" srcId="{2CFA4198-9FF0-4A1F-BBDD-D63E44814F40}" destId="{16E1AE5D-45B9-41B3-9A13-2597ACF4FFEA}" srcOrd="9" destOrd="0" presId="urn:microsoft.com/office/officeart/2005/8/layout/default"/>
    <dgm:cxn modelId="{1AD997DC-B43B-4942-90AC-EFD716179176}" type="presParOf" srcId="{2CFA4198-9FF0-4A1F-BBDD-D63E44814F40}" destId="{351353D6-07E7-4952-B0E7-8259BE30F5A1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4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0B228A77-41E8-4D79-8FC8-225517294647}" type="doc">
      <dgm:prSet loTypeId="urn:microsoft.com/office/officeart/2005/8/layout/hList1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8A18E4D6-8535-4866-B149-5F87A5DABC1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架构方法</a:t>
          </a:r>
          <a:endParaRPr lang="en-US" altLang="zh-CN" dirty="0"/>
        </a:p>
        <a:p>
          <a:r>
            <a:rPr lang="en-US" altLang="zh-CN" dirty="0"/>
            <a:t>Architecture Method</a:t>
          </a:r>
          <a:endParaRPr lang="zh-CN" altLang="en-US" dirty="0"/>
        </a:p>
      </dgm:t>
    </dgm:pt>
    <dgm:pt modelId="{5BD97016-1ECB-4E00-B8CB-930347015D59}" type="parTrans" cxnId="{9D241432-616C-4F52-A0DE-6951082C8376}">
      <dgm:prSet/>
      <dgm:spPr/>
      <dgm:t>
        <a:bodyPr/>
        <a:lstStyle/>
        <a:p>
          <a:endParaRPr lang="zh-CN" altLang="en-US"/>
        </a:p>
      </dgm:t>
    </dgm:pt>
    <dgm:pt modelId="{7FACA31A-32DD-4F95-9785-28FE6C8E2F4E}" type="sibTrans" cxnId="{9D241432-616C-4F52-A0DE-6951082C8376}">
      <dgm:prSet/>
      <dgm:spPr/>
      <dgm:t>
        <a:bodyPr/>
        <a:lstStyle/>
        <a:p>
          <a:endParaRPr lang="zh-CN" altLang="en-US"/>
        </a:p>
      </dgm:t>
    </dgm:pt>
    <dgm:pt modelId="{48ABAE67-37AA-46BF-8266-FA80AFA9595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企业架构  </a:t>
          </a:r>
          <a:r>
            <a:rPr lang="en-US" altLang="zh-CN" dirty="0"/>
            <a:t>EA</a:t>
          </a:r>
          <a:endParaRPr lang="zh-CN" altLang="en-US" dirty="0"/>
        </a:p>
      </dgm:t>
    </dgm:pt>
    <dgm:pt modelId="{FE8B03C3-DE55-4351-AA08-B11C67BAD284}" type="parTrans" cxnId="{2EFA5912-E42D-4E9E-80DE-39448E41A3CC}">
      <dgm:prSet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/>
        </a:p>
      </dgm:t>
    </dgm:pt>
    <dgm:pt modelId="{AE1B02E6-3809-4DD1-8D6E-004241EA111D}" type="sibTrans" cxnId="{2EFA5912-E42D-4E9E-80DE-39448E41A3CC}">
      <dgm:prSet/>
      <dgm:spPr/>
      <dgm:t>
        <a:bodyPr/>
        <a:lstStyle/>
        <a:p>
          <a:endParaRPr lang="zh-CN" altLang="en-US"/>
        </a:p>
      </dgm:t>
    </dgm:pt>
    <dgm:pt modelId="{5734D9D9-8DFB-4F09-AFE0-C8C888628B0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TCP/IP</a:t>
          </a:r>
          <a:endParaRPr lang="zh-CN" altLang="en-US" dirty="0"/>
        </a:p>
      </dgm:t>
    </dgm:pt>
    <dgm:pt modelId="{06188121-D04D-4F45-A6C2-461D82FCEF0B}" type="parTrans" cxnId="{3C8346CB-C1F5-4F49-8DFA-B44F31387BDF}">
      <dgm:prSet/>
      <dgm:spPr/>
      <dgm:t>
        <a:bodyPr/>
        <a:lstStyle/>
        <a:p>
          <a:endParaRPr lang="zh-CN" altLang="en-US"/>
        </a:p>
      </dgm:t>
    </dgm:pt>
    <dgm:pt modelId="{B9F57DDC-FBA6-4434-8E22-9F4E3F9DF8CE}" type="sibTrans" cxnId="{3C8346CB-C1F5-4F49-8DFA-B44F31387BDF}">
      <dgm:prSet/>
      <dgm:spPr/>
      <dgm:t>
        <a:bodyPr/>
        <a:lstStyle/>
        <a:p>
          <a:endParaRPr lang="zh-CN" altLang="en-US"/>
        </a:p>
      </dgm:t>
    </dgm:pt>
    <dgm:pt modelId="{9D6C7FE1-CDD0-410B-920D-80D7657C746D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咨询方法</a:t>
          </a:r>
          <a:endParaRPr lang="en-US" altLang="zh-CN" dirty="0"/>
        </a:p>
        <a:p>
          <a:r>
            <a:rPr lang="en-US" altLang="zh-CN" dirty="0"/>
            <a:t>Consulting method</a:t>
          </a:r>
          <a:endParaRPr lang="zh-CN" altLang="en-US" dirty="0"/>
        </a:p>
      </dgm:t>
    </dgm:pt>
    <dgm:pt modelId="{4395A8BC-92A4-45C1-A232-69D6F334A629}" type="parTrans" cxnId="{A2B06427-B8CA-4A29-9407-BE3C5C4205AB}">
      <dgm:prSet/>
      <dgm:spPr/>
      <dgm:t>
        <a:bodyPr/>
        <a:lstStyle/>
        <a:p>
          <a:endParaRPr lang="zh-CN" altLang="en-US"/>
        </a:p>
      </dgm:t>
    </dgm:pt>
    <dgm:pt modelId="{C48739FD-9F26-4C34-9B93-0023D8E554F1}" type="sibTrans" cxnId="{A2B06427-B8CA-4A29-9407-BE3C5C4205AB}">
      <dgm:prSet/>
      <dgm:spPr/>
      <dgm:t>
        <a:bodyPr/>
        <a:lstStyle/>
        <a:p>
          <a:endParaRPr lang="zh-CN" altLang="en-US"/>
        </a:p>
      </dgm:t>
    </dgm:pt>
    <dgm:pt modelId="{29A82037-CBCE-466C-82CF-F954E2AD185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基础知识</a:t>
          </a:r>
          <a:endParaRPr lang="en-US" altLang="zh-CN" dirty="0"/>
        </a:p>
        <a:p>
          <a:r>
            <a:rPr lang="en-US" altLang="zh-CN" dirty="0"/>
            <a:t>Basic Knowledge</a:t>
          </a:r>
          <a:endParaRPr lang="zh-CN" altLang="en-US" dirty="0"/>
        </a:p>
      </dgm:t>
    </dgm:pt>
    <dgm:pt modelId="{AB53BA9B-7678-43C9-B3FC-9B538061BA9D}" type="parTrans" cxnId="{C41C6D71-7703-49B3-9B79-AC4787EE10D1}">
      <dgm:prSet/>
      <dgm:spPr/>
      <dgm:t>
        <a:bodyPr/>
        <a:lstStyle/>
        <a:p>
          <a:endParaRPr lang="zh-CN" altLang="en-US"/>
        </a:p>
      </dgm:t>
    </dgm:pt>
    <dgm:pt modelId="{F3140338-D3E4-4132-A6CA-FEE2C37A2C83}" type="sibTrans" cxnId="{C41C6D71-7703-49B3-9B79-AC4787EE10D1}">
      <dgm:prSet/>
      <dgm:spPr/>
      <dgm:t>
        <a:bodyPr/>
        <a:lstStyle/>
        <a:p>
          <a:endParaRPr lang="zh-CN" altLang="en-US"/>
        </a:p>
      </dgm:t>
    </dgm:pt>
    <dgm:pt modelId="{4C57E3E7-7504-462B-95FF-1F51CB91697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TOGAF</a:t>
          </a:r>
          <a:endParaRPr lang="zh-CN" altLang="en-US" dirty="0"/>
        </a:p>
      </dgm:t>
    </dgm:pt>
    <dgm:pt modelId="{595FF199-27B1-4638-B52C-3A37E566A64D}" type="parTrans" cxnId="{C8F3317C-BF47-4387-83C0-5865BB187B62}">
      <dgm:prSet/>
      <dgm:spPr/>
      <dgm:t>
        <a:bodyPr/>
        <a:lstStyle/>
        <a:p>
          <a:endParaRPr lang="zh-CN" altLang="en-US"/>
        </a:p>
      </dgm:t>
    </dgm:pt>
    <dgm:pt modelId="{FF6CEF08-3AAD-4131-BF07-CB779DAE9200}" type="sibTrans" cxnId="{C8F3317C-BF47-4387-83C0-5865BB187B62}">
      <dgm:prSet/>
      <dgm:spPr/>
      <dgm:t>
        <a:bodyPr/>
        <a:lstStyle/>
        <a:p>
          <a:endParaRPr lang="zh-CN" altLang="en-US"/>
        </a:p>
      </dgm:t>
    </dgm:pt>
    <dgm:pt modelId="{A1797D51-80F3-42DC-A549-FF8FE7B18BE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Zachman</a:t>
          </a:r>
          <a:endParaRPr lang="zh-CN" altLang="en-US" dirty="0"/>
        </a:p>
      </dgm:t>
    </dgm:pt>
    <dgm:pt modelId="{DF941CB5-BF88-41B9-BB07-95F88E222C6E}" type="parTrans" cxnId="{A5AC3EA0-C648-4DAE-9DF8-07A49C86ED88}">
      <dgm:prSet/>
      <dgm:spPr/>
      <dgm:t>
        <a:bodyPr/>
        <a:lstStyle/>
        <a:p>
          <a:endParaRPr lang="zh-CN" altLang="en-US"/>
        </a:p>
      </dgm:t>
    </dgm:pt>
    <dgm:pt modelId="{B90AC0B2-0AF8-45B5-AF84-6360081056C3}" type="sibTrans" cxnId="{A5AC3EA0-C648-4DAE-9DF8-07A49C86ED88}">
      <dgm:prSet/>
      <dgm:spPr/>
      <dgm:t>
        <a:bodyPr/>
        <a:lstStyle/>
        <a:p>
          <a:endParaRPr lang="zh-CN" altLang="en-US"/>
        </a:p>
      </dgm:t>
    </dgm:pt>
    <dgm:pt modelId="{0678975B-968F-4A3D-802F-72AF1DB899D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EAP</a:t>
          </a:r>
          <a:endParaRPr lang="zh-CN" altLang="en-US" dirty="0"/>
        </a:p>
      </dgm:t>
    </dgm:pt>
    <dgm:pt modelId="{27C25915-F8C8-434D-A4B3-08BBD6F1D489}" type="parTrans" cxnId="{FE2F8E81-C433-4A40-988B-0BDE32DAE486}">
      <dgm:prSet/>
      <dgm:spPr/>
      <dgm:t>
        <a:bodyPr/>
        <a:lstStyle/>
        <a:p>
          <a:endParaRPr lang="zh-CN" altLang="en-US"/>
        </a:p>
      </dgm:t>
    </dgm:pt>
    <dgm:pt modelId="{9085CF4F-89E5-49BE-9700-0C7A2E91C2DE}" type="sibTrans" cxnId="{FE2F8E81-C433-4A40-988B-0BDE32DAE486}">
      <dgm:prSet/>
      <dgm:spPr/>
      <dgm:t>
        <a:bodyPr/>
        <a:lstStyle/>
        <a:p>
          <a:endParaRPr lang="zh-CN" altLang="en-US"/>
        </a:p>
      </dgm:t>
    </dgm:pt>
    <dgm:pt modelId="{A0ECD4C4-E007-487A-BE27-F07583CE85AF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FEA</a:t>
          </a:r>
          <a:endParaRPr lang="zh-CN" altLang="en-US" dirty="0"/>
        </a:p>
      </dgm:t>
    </dgm:pt>
    <dgm:pt modelId="{CE3D71C2-51B4-45BB-A26D-92ECBDEE5C61}" type="parTrans" cxnId="{50F4A1CF-3EE3-42B3-8C81-A1DACA945B60}">
      <dgm:prSet/>
      <dgm:spPr/>
      <dgm:t>
        <a:bodyPr/>
        <a:lstStyle/>
        <a:p>
          <a:endParaRPr lang="zh-CN" altLang="en-US"/>
        </a:p>
      </dgm:t>
    </dgm:pt>
    <dgm:pt modelId="{AF089BB0-671B-4869-98C3-9A57CFBF57F6}" type="sibTrans" cxnId="{50F4A1CF-3EE3-42B3-8C81-A1DACA945B60}">
      <dgm:prSet/>
      <dgm:spPr/>
      <dgm:t>
        <a:bodyPr/>
        <a:lstStyle/>
        <a:p>
          <a:endParaRPr lang="zh-CN" altLang="en-US"/>
        </a:p>
      </dgm:t>
    </dgm:pt>
    <dgm:pt modelId="{A97FDAAF-AE02-42F9-B406-1ECADE0E6D37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DoDAF</a:t>
          </a:r>
          <a:endParaRPr lang="zh-CN" altLang="en-US" dirty="0"/>
        </a:p>
      </dgm:t>
    </dgm:pt>
    <dgm:pt modelId="{A5A3982E-77E1-42DD-BA4C-E052D27335C5}" type="parTrans" cxnId="{FDF33EA7-C1BB-4C47-A9B5-B6C30C6BAF9D}">
      <dgm:prSet/>
      <dgm:spPr/>
      <dgm:t>
        <a:bodyPr/>
        <a:lstStyle/>
        <a:p>
          <a:endParaRPr lang="zh-CN" altLang="en-US"/>
        </a:p>
      </dgm:t>
    </dgm:pt>
    <dgm:pt modelId="{DDF7BD5D-8B74-4563-85EF-E170763EC526}" type="sibTrans" cxnId="{FDF33EA7-C1BB-4C47-A9B5-B6C30C6BAF9D}">
      <dgm:prSet/>
      <dgm:spPr/>
      <dgm:t>
        <a:bodyPr/>
        <a:lstStyle/>
        <a:p>
          <a:endParaRPr lang="zh-CN" altLang="en-US"/>
        </a:p>
      </dgm:t>
    </dgm:pt>
    <dgm:pt modelId="{BC9C69C4-C6F6-479A-85C7-5338B500CA2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面向服务架构 </a:t>
          </a:r>
          <a:r>
            <a:rPr lang="en-US" altLang="zh-CN" dirty="0"/>
            <a:t>SOA</a:t>
          </a:r>
          <a:endParaRPr lang="zh-CN" altLang="en-US" dirty="0"/>
        </a:p>
      </dgm:t>
    </dgm:pt>
    <dgm:pt modelId="{A97BC664-33D3-40D9-9793-F6BD1F00BDF7}" type="parTrans" cxnId="{9ACB86A9-C7C9-477B-9798-9CE2DF35365F}">
      <dgm:prSet/>
      <dgm:spPr/>
      <dgm:t>
        <a:bodyPr/>
        <a:lstStyle/>
        <a:p>
          <a:endParaRPr lang="zh-CN" altLang="en-US"/>
        </a:p>
      </dgm:t>
    </dgm:pt>
    <dgm:pt modelId="{356E65C5-5037-464A-84A3-515E79BCDC0B}" type="sibTrans" cxnId="{9ACB86A9-C7C9-477B-9798-9CE2DF35365F}">
      <dgm:prSet/>
      <dgm:spPr/>
      <dgm:t>
        <a:bodyPr/>
        <a:lstStyle/>
        <a:p>
          <a:endParaRPr lang="zh-CN" altLang="en-US"/>
        </a:p>
      </dgm:t>
    </dgm:pt>
    <dgm:pt modelId="{4A8B24D7-E8E7-42F8-A468-55F0E59EA58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微服务 </a:t>
          </a:r>
          <a:r>
            <a:rPr lang="en-US" altLang="zh-CN" dirty="0"/>
            <a:t>Micro Services</a:t>
          </a:r>
          <a:endParaRPr lang="zh-CN" altLang="en-US" dirty="0"/>
        </a:p>
      </dgm:t>
    </dgm:pt>
    <dgm:pt modelId="{E9E2D4BC-DFB3-47B4-95D7-2436F06A257F}" type="parTrans" cxnId="{31B2B52C-DA21-496A-8863-9BAD56A1A365}">
      <dgm:prSet/>
      <dgm:spPr/>
      <dgm:t>
        <a:bodyPr/>
        <a:lstStyle/>
        <a:p>
          <a:endParaRPr lang="zh-CN" altLang="en-US"/>
        </a:p>
      </dgm:t>
    </dgm:pt>
    <dgm:pt modelId="{04D70812-DC6E-43D1-81AC-5B6F87543952}" type="sibTrans" cxnId="{31B2B52C-DA21-496A-8863-9BAD56A1A365}">
      <dgm:prSet/>
      <dgm:spPr/>
      <dgm:t>
        <a:bodyPr/>
        <a:lstStyle/>
        <a:p>
          <a:endParaRPr lang="zh-CN" altLang="en-US"/>
        </a:p>
      </dgm:t>
    </dgm:pt>
    <dgm:pt modelId="{302FDE00-CE97-4EB2-89EF-D1A0CE91BF2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5W2H</a:t>
          </a:r>
          <a:endParaRPr lang="zh-CN" altLang="en-US" dirty="0"/>
        </a:p>
      </dgm:t>
    </dgm:pt>
    <dgm:pt modelId="{4023CBE2-008D-44B9-8F49-F83AE1441A2F}" type="parTrans" cxnId="{471A52E8-FC86-412B-A160-BE985DD0A9DD}">
      <dgm:prSet/>
      <dgm:spPr/>
      <dgm:t>
        <a:bodyPr/>
        <a:lstStyle/>
        <a:p>
          <a:endParaRPr lang="zh-CN" altLang="en-US"/>
        </a:p>
      </dgm:t>
    </dgm:pt>
    <dgm:pt modelId="{FF561AB6-3889-40A1-88A7-7FAAACC46A8C}" type="sibTrans" cxnId="{471A52E8-FC86-412B-A160-BE985DD0A9DD}">
      <dgm:prSet/>
      <dgm:spPr/>
      <dgm:t>
        <a:bodyPr/>
        <a:lstStyle/>
        <a:p>
          <a:endParaRPr lang="zh-CN" altLang="en-US"/>
        </a:p>
      </dgm:t>
    </dgm:pt>
    <dgm:pt modelId="{33F5CACB-975B-45B6-B1E1-32083166C67C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5WHY</a:t>
          </a:r>
          <a:endParaRPr lang="zh-CN" altLang="en-US" dirty="0"/>
        </a:p>
      </dgm:t>
    </dgm:pt>
    <dgm:pt modelId="{992F96A5-3853-4EF1-9BAB-2F290F5C5234}" type="parTrans" cxnId="{30B192C3-2203-42AB-853B-A6D7C3229D4A}">
      <dgm:prSet/>
      <dgm:spPr/>
      <dgm:t>
        <a:bodyPr/>
        <a:lstStyle/>
        <a:p>
          <a:endParaRPr lang="zh-CN" altLang="en-US"/>
        </a:p>
      </dgm:t>
    </dgm:pt>
    <dgm:pt modelId="{13259544-6CEA-463A-A336-D09B436E30E2}" type="sibTrans" cxnId="{30B192C3-2203-42AB-853B-A6D7C3229D4A}">
      <dgm:prSet/>
      <dgm:spPr/>
      <dgm:t>
        <a:bodyPr/>
        <a:lstStyle/>
        <a:p>
          <a:endParaRPr lang="zh-CN" altLang="en-US"/>
        </a:p>
      </dgm:t>
    </dgm:pt>
    <dgm:pt modelId="{1B81ED52-F01E-47CA-ABFB-0FC43BD5F258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RASCI</a:t>
          </a:r>
          <a:endParaRPr lang="zh-CN" altLang="en-US" dirty="0"/>
        </a:p>
      </dgm:t>
    </dgm:pt>
    <dgm:pt modelId="{F6F7A393-9190-48D6-91CE-CBC7A3D0F154}" type="parTrans" cxnId="{78A229B8-F346-4F8F-954B-990889BD10BE}">
      <dgm:prSet/>
      <dgm:spPr/>
      <dgm:t>
        <a:bodyPr/>
        <a:lstStyle/>
        <a:p>
          <a:endParaRPr lang="zh-CN" altLang="en-US"/>
        </a:p>
      </dgm:t>
    </dgm:pt>
    <dgm:pt modelId="{3FD59A8B-C9F8-444F-9BA8-8F6810ABC32E}" type="sibTrans" cxnId="{78A229B8-F346-4F8F-954B-990889BD10BE}">
      <dgm:prSet/>
      <dgm:spPr/>
      <dgm:t>
        <a:bodyPr/>
        <a:lstStyle/>
        <a:p>
          <a:endParaRPr lang="zh-CN" altLang="en-US"/>
        </a:p>
      </dgm:t>
    </dgm:pt>
    <dgm:pt modelId="{354691C3-3C16-4555-AEE1-3F20914F9D2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PDCA</a:t>
          </a:r>
          <a:endParaRPr lang="zh-CN" altLang="en-US" dirty="0"/>
        </a:p>
      </dgm:t>
    </dgm:pt>
    <dgm:pt modelId="{2F0121AE-6E37-4D1A-B73F-F12922BD298B}" type="parTrans" cxnId="{07AC0E21-B7DE-4218-9395-9CC0BD2335FA}">
      <dgm:prSet/>
      <dgm:spPr/>
      <dgm:t>
        <a:bodyPr/>
        <a:lstStyle/>
        <a:p>
          <a:endParaRPr lang="zh-CN" altLang="en-US"/>
        </a:p>
      </dgm:t>
    </dgm:pt>
    <dgm:pt modelId="{7DE64E43-DA9A-47FD-AA67-E4E24F0F51B1}" type="sibTrans" cxnId="{07AC0E21-B7DE-4218-9395-9CC0BD2335FA}">
      <dgm:prSet/>
      <dgm:spPr/>
      <dgm:t>
        <a:bodyPr/>
        <a:lstStyle/>
        <a:p>
          <a:endParaRPr lang="zh-CN" altLang="en-US"/>
        </a:p>
      </dgm:t>
    </dgm:pt>
    <dgm:pt modelId="{DD8B8DA2-372A-487A-9133-DBC9AF6F2B8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SWOT</a:t>
          </a:r>
          <a:endParaRPr lang="zh-CN" altLang="en-US" dirty="0"/>
        </a:p>
      </dgm:t>
    </dgm:pt>
    <dgm:pt modelId="{0C300008-7805-407D-B973-60A8C37BA36D}" type="parTrans" cxnId="{CD413996-EA72-41DB-9A18-430ABF88A781}">
      <dgm:prSet/>
      <dgm:spPr/>
      <dgm:t>
        <a:bodyPr/>
        <a:lstStyle/>
        <a:p>
          <a:endParaRPr lang="zh-CN" altLang="en-US"/>
        </a:p>
      </dgm:t>
    </dgm:pt>
    <dgm:pt modelId="{705026E2-EF1A-42EE-996C-CE473C0FC35A}" type="sibTrans" cxnId="{CD413996-EA72-41DB-9A18-430ABF88A781}">
      <dgm:prSet/>
      <dgm:spPr/>
      <dgm:t>
        <a:bodyPr/>
        <a:lstStyle/>
        <a:p>
          <a:endParaRPr lang="zh-CN" altLang="en-US"/>
        </a:p>
      </dgm:t>
    </dgm:pt>
    <dgm:pt modelId="{014D3989-1BA8-4F67-913E-7CBFE5A29A1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FMEA</a:t>
          </a:r>
          <a:endParaRPr lang="zh-CN" altLang="en-US" dirty="0"/>
        </a:p>
      </dgm:t>
    </dgm:pt>
    <dgm:pt modelId="{6467893D-F3B1-414B-A90B-8DD98AA1C265}" type="parTrans" cxnId="{DE84C9F7-FBA7-445E-8560-EE0C2D17F2D7}">
      <dgm:prSet/>
      <dgm:spPr/>
      <dgm:t>
        <a:bodyPr/>
        <a:lstStyle/>
        <a:p>
          <a:endParaRPr lang="zh-CN" altLang="en-US"/>
        </a:p>
      </dgm:t>
    </dgm:pt>
    <dgm:pt modelId="{285B25BE-E534-4BE9-8FE4-126B000EA70A}" type="sibTrans" cxnId="{DE84C9F7-FBA7-445E-8560-EE0C2D17F2D7}">
      <dgm:prSet/>
      <dgm:spPr/>
      <dgm:t>
        <a:bodyPr/>
        <a:lstStyle/>
        <a:p>
          <a:endParaRPr lang="zh-CN" altLang="en-US"/>
        </a:p>
      </dgm:t>
    </dgm:pt>
    <dgm:pt modelId="{3D2F49C1-5968-479E-92C1-52BECAD4952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鱼骨图 </a:t>
          </a:r>
          <a:r>
            <a:rPr lang="en-US" altLang="zh-CN" dirty="0"/>
            <a:t>Fishbone Diagram</a:t>
          </a:r>
          <a:endParaRPr lang="zh-CN" altLang="en-US" dirty="0"/>
        </a:p>
      </dgm:t>
    </dgm:pt>
    <dgm:pt modelId="{8707062A-5EB0-4161-A4F7-C50A8F3665D0}" type="parTrans" cxnId="{F469D1C8-AF32-4080-880A-83551992F507}">
      <dgm:prSet/>
      <dgm:spPr/>
      <dgm:t>
        <a:bodyPr/>
        <a:lstStyle/>
        <a:p>
          <a:endParaRPr lang="zh-CN" altLang="en-US"/>
        </a:p>
      </dgm:t>
    </dgm:pt>
    <dgm:pt modelId="{87A536A3-8FCC-4CA6-805D-FAA867499400}" type="sibTrans" cxnId="{F469D1C8-AF32-4080-880A-83551992F507}">
      <dgm:prSet/>
      <dgm:spPr/>
      <dgm:t>
        <a:bodyPr/>
        <a:lstStyle/>
        <a:p>
          <a:endParaRPr lang="zh-CN" altLang="en-US"/>
        </a:p>
      </dgm:t>
    </dgm:pt>
    <dgm:pt modelId="{7F361A9D-1DB4-4B91-952A-45480B1C539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领域驱动设计 </a:t>
          </a:r>
          <a:r>
            <a:rPr lang="en-US" altLang="zh-CN" dirty="0"/>
            <a:t>D</a:t>
          </a:r>
          <a:r>
            <a:rPr lang="en-US" b="0" i="0" dirty="0"/>
            <a:t>omain-Driven Design</a:t>
          </a:r>
          <a:endParaRPr lang="zh-CN" altLang="en-US" dirty="0"/>
        </a:p>
      </dgm:t>
    </dgm:pt>
    <dgm:pt modelId="{E8F8A66B-7EC1-487D-A991-5E813311A226}" type="parTrans" cxnId="{C4D38620-8F40-400E-B48D-F468096BBD04}">
      <dgm:prSet/>
      <dgm:spPr/>
      <dgm:t>
        <a:bodyPr/>
        <a:lstStyle/>
        <a:p>
          <a:endParaRPr lang="zh-CN" altLang="en-US"/>
        </a:p>
      </dgm:t>
    </dgm:pt>
    <dgm:pt modelId="{09F95CE9-89D4-4282-B488-FD29009E47F7}" type="sibTrans" cxnId="{C4D38620-8F40-400E-B48D-F468096BBD04}">
      <dgm:prSet/>
      <dgm:spPr/>
      <dgm:t>
        <a:bodyPr/>
        <a:lstStyle/>
        <a:p>
          <a:endParaRPr lang="zh-CN" altLang="en-US"/>
        </a:p>
      </dgm:t>
    </dgm:pt>
    <dgm:pt modelId="{FA7938C9-2EAB-48C5-B0F3-AC59B0CF31B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数据驱动设计 </a:t>
          </a:r>
          <a:r>
            <a:rPr lang="en-US" altLang="en-US" dirty="0"/>
            <a:t>Data driven design</a:t>
          </a:r>
          <a:endParaRPr lang="zh-CN" altLang="en-US" dirty="0"/>
        </a:p>
      </dgm:t>
    </dgm:pt>
    <dgm:pt modelId="{6532EB4E-7295-4148-8AE1-5EEE7CADA5ED}" type="parTrans" cxnId="{9A62F3A0-AD11-4413-8B62-AB615F31F460}">
      <dgm:prSet/>
      <dgm:spPr/>
      <dgm:t>
        <a:bodyPr/>
        <a:lstStyle/>
        <a:p>
          <a:endParaRPr lang="zh-CN" altLang="en-US"/>
        </a:p>
      </dgm:t>
    </dgm:pt>
    <dgm:pt modelId="{0589FEB0-B8F4-4724-AD9B-3DB7491A8DE5}" type="sibTrans" cxnId="{9A62F3A0-AD11-4413-8B62-AB615F31F460}">
      <dgm:prSet/>
      <dgm:spPr/>
      <dgm:t>
        <a:bodyPr/>
        <a:lstStyle/>
        <a:p>
          <a:endParaRPr lang="zh-CN" altLang="en-US"/>
        </a:p>
      </dgm:t>
    </dgm:pt>
    <dgm:pt modelId="{5C7A65E2-ACB7-4366-AFFD-E0936EC7C4F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雷达图 </a:t>
          </a:r>
          <a:r>
            <a:rPr lang="en-US" altLang="zh-CN" dirty="0"/>
            <a:t>Radar Diagram</a:t>
          </a:r>
          <a:endParaRPr lang="zh-CN" altLang="en-US" dirty="0"/>
        </a:p>
      </dgm:t>
    </dgm:pt>
    <dgm:pt modelId="{DA6EB67E-365E-4BD6-94AD-D0747B048590}" type="parTrans" cxnId="{79A7953F-DB8D-4EC0-93DF-E195324365E8}">
      <dgm:prSet/>
      <dgm:spPr/>
      <dgm:t>
        <a:bodyPr/>
        <a:lstStyle/>
        <a:p>
          <a:endParaRPr lang="zh-CN" altLang="en-US"/>
        </a:p>
      </dgm:t>
    </dgm:pt>
    <dgm:pt modelId="{135C2937-3E6F-4AEC-9AD3-2145BFD08B16}" type="sibTrans" cxnId="{79A7953F-DB8D-4EC0-93DF-E195324365E8}">
      <dgm:prSet/>
      <dgm:spPr/>
      <dgm:t>
        <a:bodyPr/>
        <a:lstStyle/>
        <a:p>
          <a:endParaRPr lang="zh-CN" altLang="en-US"/>
        </a:p>
      </dgm:t>
    </dgm:pt>
    <dgm:pt modelId="{DD69854C-CE7A-423F-B269-1C62AF0882A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KT</a:t>
          </a:r>
          <a:r>
            <a:rPr lang="zh-CN" altLang="en-US" dirty="0"/>
            <a:t>决策 </a:t>
          </a:r>
          <a:r>
            <a:rPr lang="en-US" altLang="zh-CN" dirty="0"/>
            <a:t>KT Decision</a:t>
          </a:r>
          <a:endParaRPr lang="zh-CN" altLang="en-US" dirty="0"/>
        </a:p>
      </dgm:t>
    </dgm:pt>
    <dgm:pt modelId="{C114A134-D595-4006-B1A7-6C3557354E2F}" type="parTrans" cxnId="{8BA083EB-9CF1-4739-8E3E-62BAD4728CED}">
      <dgm:prSet/>
      <dgm:spPr/>
      <dgm:t>
        <a:bodyPr/>
        <a:lstStyle/>
        <a:p>
          <a:endParaRPr lang="zh-CN" altLang="en-US"/>
        </a:p>
      </dgm:t>
    </dgm:pt>
    <dgm:pt modelId="{D0514AA6-DF9C-4397-B773-E39DE9257FC6}" type="sibTrans" cxnId="{8BA083EB-9CF1-4739-8E3E-62BAD4728CED}">
      <dgm:prSet/>
      <dgm:spPr/>
      <dgm:t>
        <a:bodyPr/>
        <a:lstStyle/>
        <a:p>
          <a:endParaRPr lang="zh-CN" altLang="en-US"/>
        </a:p>
      </dgm:t>
    </dgm:pt>
    <dgm:pt modelId="{7800CF15-B117-47EB-85AA-64BD8EF52EF7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AOP</a:t>
          </a:r>
          <a:endParaRPr lang="zh-CN" altLang="en-US" dirty="0"/>
        </a:p>
      </dgm:t>
    </dgm:pt>
    <dgm:pt modelId="{7D78CC33-83C3-4513-868D-1EE5ACCE7CF8}" type="parTrans" cxnId="{CE0B560B-9F5C-4003-B76B-5FCC369CC99D}">
      <dgm:prSet/>
      <dgm:spPr/>
      <dgm:t>
        <a:bodyPr/>
        <a:lstStyle/>
        <a:p>
          <a:endParaRPr lang="zh-CN" altLang="en-US"/>
        </a:p>
      </dgm:t>
    </dgm:pt>
    <dgm:pt modelId="{76DDA537-C8C5-4050-8FA6-5B76706B33E0}" type="sibTrans" cxnId="{CE0B560B-9F5C-4003-B76B-5FCC369CC99D}">
      <dgm:prSet/>
      <dgm:spPr/>
      <dgm:t>
        <a:bodyPr/>
        <a:lstStyle/>
        <a:p>
          <a:endParaRPr lang="zh-CN" altLang="en-US"/>
        </a:p>
      </dgm:t>
    </dgm:pt>
    <dgm:pt modelId="{4B35EA84-0640-43EE-8028-7C7A86D86246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OOP</a:t>
          </a:r>
          <a:endParaRPr lang="zh-CN" altLang="en-US" dirty="0"/>
        </a:p>
      </dgm:t>
    </dgm:pt>
    <dgm:pt modelId="{17471D1F-6104-4BB5-A9C6-4973A92320CA}" type="parTrans" cxnId="{6F7AE031-6B31-4F84-9D81-A33FB2461439}">
      <dgm:prSet/>
      <dgm:spPr/>
      <dgm:t>
        <a:bodyPr/>
        <a:lstStyle/>
        <a:p>
          <a:endParaRPr lang="zh-CN" altLang="en-US"/>
        </a:p>
      </dgm:t>
    </dgm:pt>
    <dgm:pt modelId="{2482604B-D3B3-48DF-843E-01FC8CB8279B}" type="sibTrans" cxnId="{6F7AE031-6B31-4F84-9D81-A33FB2461439}">
      <dgm:prSet/>
      <dgm:spPr/>
      <dgm:t>
        <a:bodyPr/>
        <a:lstStyle/>
        <a:p>
          <a:endParaRPr lang="zh-CN" altLang="en-US"/>
        </a:p>
      </dgm:t>
    </dgm:pt>
    <dgm:pt modelId="{999F636D-AA6E-449E-BD06-D2DB65640E57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关键技术</a:t>
          </a:r>
          <a:endParaRPr lang="en-US" altLang="zh-CN" dirty="0"/>
        </a:p>
        <a:p>
          <a:r>
            <a:rPr lang="en-US" altLang="zh-CN" dirty="0"/>
            <a:t>Key technology</a:t>
          </a:r>
          <a:endParaRPr lang="zh-CN" altLang="en-US" dirty="0"/>
        </a:p>
      </dgm:t>
    </dgm:pt>
    <dgm:pt modelId="{BF82C67B-AF5F-424E-868C-4C0410611674}" type="parTrans" cxnId="{29F14FD4-D0FC-4AFB-9F81-7CE14913BCE6}">
      <dgm:prSet/>
      <dgm:spPr/>
      <dgm:t>
        <a:bodyPr/>
        <a:lstStyle/>
        <a:p>
          <a:endParaRPr lang="zh-CN" altLang="en-US"/>
        </a:p>
      </dgm:t>
    </dgm:pt>
    <dgm:pt modelId="{A16F3D8D-AE2F-4E3C-9E1B-D9DC766F4B34}" type="sibTrans" cxnId="{29F14FD4-D0FC-4AFB-9F81-7CE14913BCE6}">
      <dgm:prSet/>
      <dgm:spPr/>
      <dgm:t>
        <a:bodyPr/>
        <a:lstStyle/>
        <a:p>
          <a:endParaRPr lang="zh-CN" altLang="en-US"/>
        </a:p>
      </dgm:t>
    </dgm:pt>
    <dgm:pt modelId="{F0AA263C-FD9C-4274-A33E-E52B4C6B8DB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DNS</a:t>
          </a:r>
          <a:endParaRPr lang="zh-CN" altLang="en-US" dirty="0"/>
        </a:p>
      </dgm:t>
    </dgm:pt>
    <dgm:pt modelId="{237E5610-D821-40C9-9E88-E7BB5078D7A5}" type="parTrans" cxnId="{1F9E0FFE-94C9-4F3B-A3C3-87E2264097D6}">
      <dgm:prSet/>
      <dgm:spPr/>
      <dgm:t>
        <a:bodyPr/>
        <a:lstStyle/>
        <a:p>
          <a:endParaRPr lang="zh-CN" altLang="en-US"/>
        </a:p>
      </dgm:t>
    </dgm:pt>
    <dgm:pt modelId="{E5EF6454-E30E-426C-A4F9-1D2A8CD1675F}" type="sibTrans" cxnId="{1F9E0FFE-94C9-4F3B-A3C3-87E2264097D6}">
      <dgm:prSet/>
      <dgm:spPr/>
      <dgm:t>
        <a:bodyPr/>
        <a:lstStyle/>
        <a:p>
          <a:endParaRPr lang="zh-CN" altLang="en-US"/>
        </a:p>
      </dgm:t>
    </dgm:pt>
    <dgm:pt modelId="{C4CBE984-E627-4619-A119-84B154E3249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HTTP</a:t>
          </a:r>
          <a:endParaRPr lang="zh-CN" altLang="en-US" dirty="0"/>
        </a:p>
      </dgm:t>
    </dgm:pt>
    <dgm:pt modelId="{25BF8292-3674-4D22-8F66-F2A1DA0441B4}" type="parTrans" cxnId="{50703A04-59B0-4D94-936A-CE82CD5C421F}">
      <dgm:prSet/>
      <dgm:spPr/>
      <dgm:t>
        <a:bodyPr/>
        <a:lstStyle/>
        <a:p>
          <a:endParaRPr lang="zh-CN" altLang="en-US"/>
        </a:p>
      </dgm:t>
    </dgm:pt>
    <dgm:pt modelId="{45A86854-659F-47EF-B27D-678AFF69D6AE}" type="sibTrans" cxnId="{50703A04-59B0-4D94-936A-CE82CD5C421F}">
      <dgm:prSet/>
      <dgm:spPr/>
      <dgm:t>
        <a:bodyPr/>
        <a:lstStyle/>
        <a:p>
          <a:endParaRPr lang="zh-CN" altLang="en-US"/>
        </a:p>
      </dgm:t>
    </dgm:pt>
    <dgm:pt modelId="{54EF1D2C-8E66-4C43-A6FC-916A3A12177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LINUX</a:t>
          </a:r>
          <a:endParaRPr lang="zh-CN" altLang="en-US" dirty="0"/>
        </a:p>
      </dgm:t>
    </dgm:pt>
    <dgm:pt modelId="{7C89CCC6-B445-40A1-841E-5DAB73E60040}" type="parTrans" cxnId="{3854C5A5-E29C-4C35-A2B9-70D7EFFCF7D9}">
      <dgm:prSet/>
      <dgm:spPr/>
      <dgm:t>
        <a:bodyPr/>
        <a:lstStyle/>
        <a:p>
          <a:endParaRPr lang="zh-CN" altLang="en-US"/>
        </a:p>
      </dgm:t>
    </dgm:pt>
    <dgm:pt modelId="{5CE28892-1E66-4537-A36B-3B54F9BF1222}" type="sibTrans" cxnId="{3854C5A5-E29C-4C35-A2B9-70D7EFFCF7D9}">
      <dgm:prSet/>
      <dgm:spPr/>
      <dgm:t>
        <a:bodyPr/>
        <a:lstStyle/>
        <a:p>
          <a:endParaRPr lang="zh-CN" altLang="en-US"/>
        </a:p>
      </dgm:t>
    </dgm:pt>
    <dgm:pt modelId="{DCF5F8A7-AAD3-4B4C-8060-5D7992CE04CD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数据结构 </a:t>
          </a:r>
          <a:r>
            <a:rPr lang="en-US" altLang="zh-CN" dirty="0"/>
            <a:t>Data Structure</a:t>
          </a:r>
          <a:endParaRPr lang="zh-CN" altLang="en-US" dirty="0"/>
        </a:p>
      </dgm:t>
    </dgm:pt>
    <dgm:pt modelId="{D7FDFCB0-91BF-41F7-AE4D-2137560B2AA2}" type="parTrans" cxnId="{1B487012-1908-4DE1-A56A-1C6B824C0A5D}">
      <dgm:prSet/>
      <dgm:spPr/>
      <dgm:t>
        <a:bodyPr/>
        <a:lstStyle/>
        <a:p>
          <a:endParaRPr lang="zh-CN" altLang="en-US"/>
        </a:p>
      </dgm:t>
    </dgm:pt>
    <dgm:pt modelId="{2FE8BD9C-2ED8-4A5C-8879-83D65D5EE4E0}" type="sibTrans" cxnId="{1B487012-1908-4DE1-A56A-1C6B824C0A5D}">
      <dgm:prSet/>
      <dgm:spPr/>
      <dgm:t>
        <a:bodyPr/>
        <a:lstStyle/>
        <a:p>
          <a:endParaRPr lang="zh-CN" altLang="en-US"/>
        </a:p>
      </dgm:t>
    </dgm:pt>
    <dgm:pt modelId="{81E20D2D-4232-4CC3-9820-DB3EFB7083D2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常用算法 </a:t>
          </a:r>
          <a:r>
            <a:rPr lang="en-US" altLang="en-US" dirty="0"/>
            <a:t>Common </a:t>
          </a:r>
          <a:r>
            <a:rPr lang="en-US" altLang="zh-CN" dirty="0"/>
            <a:t>Algorithm</a:t>
          </a:r>
          <a:endParaRPr lang="zh-CN" altLang="en-US" dirty="0"/>
        </a:p>
      </dgm:t>
    </dgm:pt>
    <dgm:pt modelId="{1B507B47-3F82-46B2-894A-10838709238B}" type="parTrans" cxnId="{30533FBE-7DA5-4290-9DF0-68471FFD9DAE}">
      <dgm:prSet/>
      <dgm:spPr/>
      <dgm:t>
        <a:bodyPr/>
        <a:lstStyle/>
        <a:p>
          <a:endParaRPr lang="zh-CN" altLang="en-US"/>
        </a:p>
      </dgm:t>
    </dgm:pt>
    <dgm:pt modelId="{5B3E6764-49A8-48AD-87E1-B1993C936B67}" type="sibTrans" cxnId="{30533FBE-7DA5-4290-9DF0-68471FFD9DAE}">
      <dgm:prSet/>
      <dgm:spPr/>
      <dgm:t>
        <a:bodyPr/>
        <a:lstStyle/>
        <a:p>
          <a:endParaRPr lang="zh-CN" altLang="en-US"/>
        </a:p>
      </dgm:t>
    </dgm:pt>
    <dgm:pt modelId="{40514F5B-C9D9-44DE-9104-9CF2EB3909C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HTML</a:t>
          </a:r>
          <a:endParaRPr lang="zh-CN" altLang="en-US" dirty="0"/>
        </a:p>
      </dgm:t>
    </dgm:pt>
    <dgm:pt modelId="{6E2D3E65-027F-45E0-811B-F9D1A1FD85B2}" type="parTrans" cxnId="{E183DF27-ADCD-4F11-902C-9879381ECD1C}">
      <dgm:prSet/>
      <dgm:spPr/>
      <dgm:t>
        <a:bodyPr/>
        <a:lstStyle/>
        <a:p>
          <a:endParaRPr lang="zh-CN" altLang="en-US"/>
        </a:p>
      </dgm:t>
    </dgm:pt>
    <dgm:pt modelId="{33206510-C90E-41E2-8B4A-1844366C39A2}" type="sibTrans" cxnId="{E183DF27-ADCD-4F11-902C-9879381ECD1C}">
      <dgm:prSet/>
      <dgm:spPr/>
      <dgm:t>
        <a:bodyPr/>
        <a:lstStyle/>
        <a:p>
          <a:endParaRPr lang="zh-CN" altLang="en-US"/>
        </a:p>
      </dgm:t>
    </dgm:pt>
    <dgm:pt modelId="{2A219114-766D-43B4-A6EA-EF72D44BEFC7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JSON</a:t>
          </a:r>
          <a:endParaRPr lang="zh-CN" altLang="en-US" dirty="0"/>
        </a:p>
      </dgm:t>
    </dgm:pt>
    <dgm:pt modelId="{15528F79-3EC1-4BEF-8010-C4F0DC7A8F71}" type="parTrans" cxnId="{DC992181-A632-4B67-B6D3-6BA29C10D2CB}">
      <dgm:prSet/>
      <dgm:spPr/>
      <dgm:t>
        <a:bodyPr/>
        <a:lstStyle/>
        <a:p>
          <a:endParaRPr lang="zh-CN" altLang="en-US"/>
        </a:p>
      </dgm:t>
    </dgm:pt>
    <dgm:pt modelId="{CB371343-5A26-483B-9F65-8246209B5BA5}" type="sibTrans" cxnId="{DC992181-A632-4B67-B6D3-6BA29C10D2CB}">
      <dgm:prSet/>
      <dgm:spPr/>
      <dgm:t>
        <a:bodyPr/>
        <a:lstStyle/>
        <a:p>
          <a:endParaRPr lang="zh-CN" altLang="en-US"/>
        </a:p>
      </dgm:t>
    </dgm:pt>
    <dgm:pt modelId="{86B6894F-D95C-47D2-B497-069C07E62FE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Protobuffer</a:t>
          </a:r>
          <a:endParaRPr lang="zh-CN" altLang="en-US" dirty="0"/>
        </a:p>
      </dgm:t>
    </dgm:pt>
    <dgm:pt modelId="{66B2FD82-E5DD-43F0-9C2E-EE98811119ED}" type="parTrans" cxnId="{1CA33881-B71C-439D-8A30-AF38038A6AC4}">
      <dgm:prSet/>
      <dgm:spPr/>
      <dgm:t>
        <a:bodyPr/>
        <a:lstStyle/>
        <a:p>
          <a:endParaRPr lang="zh-CN" altLang="en-US"/>
        </a:p>
      </dgm:t>
    </dgm:pt>
    <dgm:pt modelId="{542D95C6-65CC-40C5-AD9D-CEBB2FBD505C}" type="sibTrans" cxnId="{1CA33881-B71C-439D-8A30-AF38038A6AC4}">
      <dgm:prSet/>
      <dgm:spPr/>
      <dgm:t>
        <a:bodyPr/>
        <a:lstStyle/>
        <a:p>
          <a:endParaRPr lang="zh-CN" altLang="en-US"/>
        </a:p>
      </dgm:t>
    </dgm:pt>
    <dgm:pt modelId="{32A4BA28-1BDB-4476-A050-59D0D5071522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RPC</a:t>
          </a:r>
          <a:endParaRPr lang="zh-CN" altLang="en-US" dirty="0"/>
        </a:p>
      </dgm:t>
    </dgm:pt>
    <dgm:pt modelId="{9D33C7DC-E216-49C6-B6E9-F31F3625C9F3}" type="parTrans" cxnId="{F700D221-6AB3-44C2-B308-FD6F14C82025}">
      <dgm:prSet/>
      <dgm:spPr/>
      <dgm:t>
        <a:bodyPr/>
        <a:lstStyle/>
        <a:p>
          <a:endParaRPr lang="zh-CN" altLang="en-US"/>
        </a:p>
      </dgm:t>
    </dgm:pt>
    <dgm:pt modelId="{94D9280F-01DF-4D30-89B3-40D4771B07C5}" type="sibTrans" cxnId="{F700D221-6AB3-44C2-B308-FD6F14C82025}">
      <dgm:prSet/>
      <dgm:spPr/>
      <dgm:t>
        <a:bodyPr/>
        <a:lstStyle/>
        <a:p>
          <a:endParaRPr lang="zh-CN" altLang="en-US"/>
        </a:p>
      </dgm:t>
    </dgm:pt>
    <dgm:pt modelId="{832B91BB-D417-4521-B790-78B2531E8D1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并行处理 </a:t>
          </a:r>
          <a:r>
            <a:rPr lang="en-US" altLang="en-US" dirty="0"/>
            <a:t>Concurrent Process</a:t>
          </a:r>
          <a:endParaRPr lang="zh-CN" altLang="en-US" dirty="0"/>
        </a:p>
      </dgm:t>
    </dgm:pt>
    <dgm:pt modelId="{75DEC1AD-031C-40A7-A2A7-F52AFB0E9F98}" type="parTrans" cxnId="{4B74C5F1-FD0D-4206-8B4A-6D641D5A6BDA}">
      <dgm:prSet/>
      <dgm:spPr/>
      <dgm:t>
        <a:bodyPr/>
        <a:lstStyle/>
        <a:p>
          <a:endParaRPr lang="zh-CN" altLang="en-US"/>
        </a:p>
      </dgm:t>
    </dgm:pt>
    <dgm:pt modelId="{E7B57FD8-C44A-4FE1-A31A-8F522D45D808}" type="sibTrans" cxnId="{4B74C5F1-FD0D-4206-8B4A-6D641D5A6BDA}">
      <dgm:prSet/>
      <dgm:spPr/>
      <dgm:t>
        <a:bodyPr/>
        <a:lstStyle/>
        <a:p>
          <a:endParaRPr lang="zh-CN" altLang="en-US"/>
        </a:p>
      </dgm:t>
    </dgm:pt>
    <dgm:pt modelId="{E9B2DB39-5ACC-4C23-A7BD-30E55F495F3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DevOps</a:t>
          </a:r>
          <a:endParaRPr lang="zh-CN" altLang="en-US" dirty="0"/>
        </a:p>
      </dgm:t>
    </dgm:pt>
    <dgm:pt modelId="{992EAFF4-C1A3-4A55-9685-1FA792050AE5}" type="parTrans" cxnId="{C2D9B2AE-31A6-4FF4-A810-F70F2A36C0ED}">
      <dgm:prSet/>
      <dgm:spPr/>
      <dgm:t>
        <a:bodyPr/>
        <a:lstStyle/>
        <a:p>
          <a:endParaRPr lang="zh-CN" altLang="en-US"/>
        </a:p>
      </dgm:t>
    </dgm:pt>
    <dgm:pt modelId="{1E853921-ABB5-4CD4-B5CC-3DE2A77753F5}" type="sibTrans" cxnId="{C2D9B2AE-31A6-4FF4-A810-F70F2A36C0ED}">
      <dgm:prSet/>
      <dgm:spPr/>
      <dgm:t>
        <a:bodyPr/>
        <a:lstStyle/>
        <a:p>
          <a:endParaRPr lang="zh-CN" altLang="en-US"/>
        </a:p>
      </dgm:t>
    </dgm:pt>
    <dgm:pt modelId="{120F6805-61D3-49F4-9EC6-24D299973088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跨语言的</a:t>
          </a:r>
          <a:r>
            <a:rPr lang="en-US" altLang="zh-CN" dirty="0"/>
            <a:t>RPC Cross-language RPC</a:t>
          </a:r>
          <a:endParaRPr lang="zh-CN" altLang="en-US" dirty="0"/>
        </a:p>
      </dgm:t>
    </dgm:pt>
    <dgm:pt modelId="{02A43A49-BC00-47CC-A95E-1C527042058B}" type="parTrans" cxnId="{C5A1FD5E-5B39-4536-B69E-3950D6896443}">
      <dgm:prSet/>
      <dgm:spPr/>
      <dgm:t>
        <a:bodyPr/>
        <a:lstStyle/>
        <a:p>
          <a:endParaRPr lang="zh-CN" altLang="en-US"/>
        </a:p>
      </dgm:t>
    </dgm:pt>
    <dgm:pt modelId="{6B816ED4-5654-4D88-A724-633CD22F966D}" type="sibTrans" cxnId="{C5A1FD5E-5B39-4536-B69E-3950D6896443}">
      <dgm:prSet/>
      <dgm:spPr/>
      <dgm:t>
        <a:bodyPr/>
        <a:lstStyle/>
        <a:p>
          <a:endParaRPr lang="zh-CN" altLang="en-US"/>
        </a:p>
      </dgm:t>
    </dgm:pt>
    <dgm:pt modelId="{66976F8C-AE4B-44DA-883E-201D7D9C7EA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消息队列 </a:t>
          </a:r>
          <a:r>
            <a:rPr lang="en-US" altLang="zh-CN" dirty="0"/>
            <a:t>Message Queue</a:t>
          </a:r>
          <a:endParaRPr lang="zh-CN" altLang="en-US" dirty="0"/>
        </a:p>
      </dgm:t>
    </dgm:pt>
    <dgm:pt modelId="{48E6877A-44CF-466D-9349-9DCB9253A390}" type="parTrans" cxnId="{0A37D200-49E2-44A3-9E41-6B70F1BCFD2E}">
      <dgm:prSet/>
      <dgm:spPr/>
      <dgm:t>
        <a:bodyPr/>
        <a:lstStyle/>
        <a:p>
          <a:endParaRPr lang="zh-CN" altLang="en-US"/>
        </a:p>
      </dgm:t>
    </dgm:pt>
    <dgm:pt modelId="{DCECA6DC-8EC8-4EF4-A4C3-ECA3B00FB09D}" type="sibTrans" cxnId="{0A37D200-49E2-44A3-9E41-6B70F1BCFD2E}">
      <dgm:prSet/>
      <dgm:spPr/>
      <dgm:t>
        <a:bodyPr/>
        <a:lstStyle/>
        <a:p>
          <a:endParaRPr lang="zh-CN" altLang="en-US"/>
        </a:p>
      </dgm:t>
    </dgm:pt>
    <dgm:pt modelId="{53A6608F-068F-4731-B371-090332F33B88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名字服务 </a:t>
          </a:r>
          <a:r>
            <a:rPr lang="en-US" altLang="zh-CN" dirty="0"/>
            <a:t>Name Service</a:t>
          </a:r>
          <a:endParaRPr lang="zh-CN" altLang="en-US" dirty="0"/>
        </a:p>
      </dgm:t>
    </dgm:pt>
    <dgm:pt modelId="{6A484DB9-1614-475A-85A6-EB2BA09FA675}" type="parTrans" cxnId="{0C44D3EB-A7F9-4BD5-A4B2-FBFF078C8C42}">
      <dgm:prSet/>
      <dgm:spPr/>
      <dgm:t>
        <a:bodyPr/>
        <a:lstStyle/>
        <a:p>
          <a:endParaRPr lang="zh-CN" altLang="en-US"/>
        </a:p>
      </dgm:t>
    </dgm:pt>
    <dgm:pt modelId="{4799E16B-562A-451F-BADD-AA56F8CB1632}" type="sibTrans" cxnId="{0C44D3EB-A7F9-4BD5-A4B2-FBFF078C8C42}">
      <dgm:prSet/>
      <dgm:spPr/>
      <dgm:t>
        <a:bodyPr/>
        <a:lstStyle/>
        <a:p>
          <a:endParaRPr lang="zh-CN" altLang="en-US"/>
        </a:p>
      </dgm:t>
    </dgm:pt>
    <dgm:pt modelId="{2829681C-9D6A-412B-AB4A-1523CC83EC7D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压力测试 </a:t>
          </a:r>
          <a:r>
            <a:rPr lang="en-US" altLang="en-US" dirty="0"/>
            <a:t>Pressure test</a:t>
          </a:r>
          <a:endParaRPr lang="zh-CN" altLang="en-US" dirty="0"/>
        </a:p>
      </dgm:t>
    </dgm:pt>
    <dgm:pt modelId="{13BBF5A8-031A-48DE-BC11-BFFDE96F09E2}" type="parTrans" cxnId="{B1CDD8D8-0150-4484-AA02-4C010DF99AE5}">
      <dgm:prSet/>
      <dgm:spPr/>
      <dgm:t>
        <a:bodyPr/>
        <a:lstStyle/>
        <a:p>
          <a:endParaRPr lang="zh-CN" altLang="en-US"/>
        </a:p>
      </dgm:t>
    </dgm:pt>
    <dgm:pt modelId="{C5F2F049-404C-4C2C-A5FE-FFAC1FC3C7FE}" type="sibTrans" cxnId="{B1CDD8D8-0150-4484-AA02-4C010DF99AE5}">
      <dgm:prSet/>
      <dgm:spPr/>
      <dgm:t>
        <a:bodyPr/>
        <a:lstStyle/>
        <a:p>
          <a:endParaRPr lang="zh-CN" altLang="en-US"/>
        </a:p>
      </dgm:t>
    </dgm:pt>
    <dgm:pt modelId="{6ED60E58-E7D1-433E-B470-7B065113C7C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灰度发布 </a:t>
          </a:r>
          <a:r>
            <a:rPr lang="en-US" altLang="en-US" dirty="0"/>
            <a:t>Grayscale release</a:t>
          </a:r>
          <a:endParaRPr lang="zh-CN" altLang="en-US" dirty="0"/>
        </a:p>
      </dgm:t>
    </dgm:pt>
    <dgm:pt modelId="{73A4091E-3F3D-484F-99C8-628F17896B41}" type="parTrans" cxnId="{EB230B87-F993-47FC-B9BB-49DA1CFDCC54}">
      <dgm:prSet/>
      <dgm:spPr/>
      <dgm:t>
        <a:bodyPr/>
        <a:lstStyle/>
        <a:p>
          <a:endParaRPr lang="zh-CN" altLang="en-US"/>
        </a:p>
      </dgm:t>
    </dgm:pt>
    <dgm:pt modelId="{C79836BA-9A51-4262-91C0-2AA8EB0183AB}" type="sibTrans" cxnId="{EB230B87-F993-47FC-B9BB-49DA1CFDCC54}">
      <dgm:prSet/>
      <dgm:spPr/>
      <dgm:t>
        <a:bodyPr/>
        <a:lstStyle/>
        <a:p>
          <a:endParaRPr lang="zh-CN" altLang="en-US"/>
        </a:p>
      </dgm:t>
    </dgm:pt>
    <dgm:pt modelId="{6C423807-12B7-43BB-8BD9-2BACFEA0144C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 柔性服务 </a:t>
          </a:r>
          <a:r>
            <a:rPr lang="en-US" altLang="en-US" dirty="0"/>
            <a:t>Flexible service</a:t>
          </a:r>
          <a:endParaRPr lang="zh-CN" altLang="en-US" dirty="0"/>
        </a:p>
      </dgm:t>
    </dgm:pt>
    <dgm:pt modelId="{823E5CFC-BA1A-4A46-8985-E2AA5EC4B7C9}" type="parTrans" cxnId="{EDC9171C-B6D2-45E3-B5AB-0148A7B0B3C0}">
      <dgm:prSet/>
      <dgm:spPr/>
      <dgm:t>
        <a:bodyPr/>
        <a:lstStyle/>
        <a:p>
          <a:endParaRPr lang="zh-CN" altLang="en-US"/>
        </a:p>
      </dgm:t>
    </dgm:pt>
    <dgm:pt modelId="{4A183E1E-8CE3-4950-ADDA-4DE91BA4FBEC}" type="sibTrans" cxnId="{EDC9171C-B6D2-45E3-B5AB-0148A7B0B3C0}">
      <dgm:prSet/>
      <dgm:spPr/>
      <dgm:t>
        <a:bodyPr/>
        <a:lstStyle/>
        <a:p>
          <a:endParaRPr lang="zh-CN" altLang="en-US"/>
        </a:p>
      </dgm:t>
    </dgm:pt>
    <dgm:pt modelId="{D5B17037-B597-44FB-8F13-B8CDB5BB650C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流行组件</a:t>
          </a:r>
          <a:endParaRPr lang="en-US" altLang="zh-CN" dirty="0"/>
        </a:p>
        <a:p>
          <a:r>
            <a:rPr lang="en-US" altLang="zh-CN" dirty="0"/>
            <a:t>Popular component</a:t>
          </a:r>
          <a:endParaRPr lang="zh-CN" altLang="en-US" dirty="0"/>
        </a:p>
      </dgm:t>
    </dgm:pt>
    <dgm:pt modelId="{F29B6F5F-9000-4704-951A-362A41D4E3CE}" type="parTrans" cxnId="{D110194A-7513-46D3-BE09-2ABABE5EA45D}">
      <dgm:prSet/>
      <dgm:spPr/>
      <dgm:t>
        <a:bodyPr/>
        <a:lstStyle/>
        <a:p>
          <a:endParaRPr lang="zh-CN" altLang="en-US"/>
        </a:p>
      </dgm:t>
    </dgm:pt>
    <dgm:pt modelId="{82FF888D-C56A-4214-A272-5AE20A99F4CA}" type="sibTrans" cxnId="{D110194A-7513-46D3-BE09-2ABABE5EA45D}">
      <dgm:prSet/>
      <dgm:spPr/>
      <dgm:t>
        <a:bodyPr/>
        <a:lstStyle/>
        <a:p>
          <a:endParaRPr lang="zh-CN" altLang="en-US"/>
        </a:p>
      </dgm:t>
    </dgm:pt>
    <dgm:pt modelId="{40D6F1AB-C0BF-4C61-A782-7B4EDA0FB3D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b="0" i="0" dirty="0"/>
            <a:t>Kubernetes / Mesos </a:t>
          </a:r>
          <a:endParaRPr lang="zh-CN" altLang="en-US" dirty="0"/>
        </a:p>
      </dgm:t>
    </dgm:pt>
    <dgm:pt modelId="{D3D58181-FD74-4F6A-8DB1-1257519FE269}" type="parTrans" cxnId="{EAD737FC-1FEB-466B-B65F-B1D3B6E5FA29}">
      <dgm:prSet/>
      <dgm:spPr/>
      <dgm:t>
        <a:bodyPr/>
        <a:lstStyle/>
        <a:p>
          <a:endParaRPr lang="zh-CN" altLang="en-US"/>
        </a:p>
      </dgm:t>
    </dgm:pt>
    <dgm:pt modelId="{334485B9-B67D-4C96-9994-C0D5EAB47F7A}" type="sibTrans" cxnId="{EAD737FC-1FEB-466B-B65F-B1D3B6E5FA29}">
      <dgm:prSet/>
      <dgm:spPr/>
      <dgm:t>
        <a:bodyPr/>
        <a:lstStyle/>
        <a:p>
          <a:endParaRPr lang="zh-CN" altLang="en-US"/>
        </a:p>
      </dgm:t>
    </dgm:pt>
    <dgm:pt modelId="{C3A62F97-B2F9-4477-B465-5DC627D31CC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 dirty="0"/>
        </a:p>
      </dgm:t>
    </dgm:pt>
    <dgm:pt modelId="{9185EC92-40E6-4D45-9688-3916358DB3D4}" type="parTrans" cxnId="{005ACA36-F4EB-473E-B818-31EC1DA8B1A4}">
      <dgm:prSet/>
      <dgm:spPr/>
      <dgm:t>
        <a:bodyPr/>
        <a:lstStyle/>
        <a:p>
          <a:endParaRPr lang="zh-CN" altLang="en-US"/>
        </a:p>
      </dgm:t>
    </dgm:pt>
    <dgm:pt modelId="{77D2DAB7-F09F-4575-9A85-A2503D1C67D6}" type="sibTrans" cxnId="{005ACA36-F4EB-473E-B818-31EC1DA8B1A4}">
      <dgm:prSet/>
      <dgm:spPr/>
      <dgm:t>
        <a:bodyPr/>
        <a:lstStyle/>
        <a:p>
          <a:endParaRPr lang="zh-CN" altLang="en-US"/>
        </a:p>
      </dgm:t>
    </dgm:pt>
    <dgm:pt modelId="{8765A29C-2186-4DAC-9A2C-36D0C558C0F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Thrift / </a:t>
          </a:r>
          <a:r>
            <a:rPr lang="en-US" b="0" i="0" dirty="0"/>
            <a:t>ICE</a:t>
          </a:r>
          <a:endParaRPr lang="zh-CN" altLang="en-US" dirty="0"/>
        </a:p>
      </dgm:t>
    </dgm:pt>
    <dgm:pt modelId="{4A910865-28E0-40D8-8B4D-28E83FC3EF30}" type="parTrans" cxnId="{51BE5534-14DF-4B2A-9463-4BB48A75AE35}">
      <dgm:prSet/>
      <dgm:spPr/>
      <dgm:t>
        <a:bodyPr/>
        <a:lstStyle/>
        <a:p>
          <a:endParaRPr lang="zh-CN" altLang="en-US"/>
        </a:p>
      </dgm:t>
    </dgm:pt>
    <dgm:pt modelId="{BC2AFB17-F96B-46AC-B230-CB331736ACEF}" type="sibTrans" cxnId="{51BE5534-14DF-4B2A-9463-4BB48A75AE35}">
      <dgm:prSet/>
      <dgm:spPr/>
      <dgm:t>
        <a:bodyPr/>
        <a:lstStyle/>
        <a:p>
          <a:endParaRPr lang="zh-CN" altLang="en-US"/>
        </a:p>
      </dgm:t>
    </dgm:pt>
    <dgm:pt modelId="{C65DFACD-CAE3-4939-910D-6E111C07472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 dirty="0"/>
        </a:p>
      </dgm:t>
    </dgm:pt>
    <dgm:pt modelId="{290B69E8-D29C-404B-BBB0-669E2AB8F6E9}" type="parTrans" cxnId="{FDD7D505-34A6-42F8-B9A9-10F8C3D03051}">
      <dgm:prSet/>
      <dgm:spPr/>
      <dgm:t>
        <a:bodyPr/>
        <a:lstStyle/>
        <a:p>
          <a:endParaRPr lang="zh-CN" altLang="en-US"/>
        </a:p>
      </dgm:t>
    </dgm:pt>
    <dgm:pt modelId="{BB9A3ADC-DAD9-4AF8-A25E-1C39CB3E298B}" type="sibTrans" cxnId="{FDD7D505-34A6-42F8-B9A9-10F8C3D03051}">
      <dgm:prSet/>
      <dgm:spPr/>
      <dgm:t>
        <a:bodyPr/>
        <a:lstStyle/>
        <a:p>
          <a:endParaRPr lang="zh-CN" altLang="en-US"/>
        </a:p>
      </dgm:t>
    </dgm:pt>
    <dgm:pt modelId="{15D1BAB9-9858-4151-B936-C911F2341F3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 dirty="0"/>
        </a:p>
      </dgm:t>
    </dgm:pt>
    <dgm:pt modelId="{2446D49E-DFE8-4141-859E-B288B463070F}" type="parTrans" cxnId="{11317752-E89B-4C0F-95BA-A109BCBA5333}">
      <dgm:prSet/>
      <dgm:spPr/>
      <dgm:t>
        <a:bodyPr/>
        <a:lstStyle/>
        <a:p>
          <a:endParaRPr lang="zh-CN" altLang="en-US"/>
        </a:p>
      </dgm:t>
    </dgm:pt>
    <dgm:pt modelId="{69403C4E-9D4F-4567-99A9-18497D726AD6}" type="sibTrans" cxnId="{11317752-E89B-4C0F-95BA-A109BCBA5333}">
      <dgm:prSet/>
      <dgm:spPr/>
      <dgm:t>
        <a:bodyPr/>
        <a:lstStyle/>
        <a:p>
          <a:endParaRPr lang="zh-CN" altLang="en-US"/>
        </a:p>
      </dgm:t>
    </dgm:pt>
    <dgm:pt modelId="{A3391406-4CA3-48F2-9ED7-DACE0A24682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Kafuka / RabbitMQ</a:t>
          </a:r>
          <a:endParaRPr lang="zh-CN" altLang="en-US" dirty="0"/>
        </a:p>
      </dgm:t>
    </dgm:pt>
    <dgm:pt modelId="{338110D3-081F-437C-9052-498CB5FA1ECC}" type="parTrans" cxnId="{DD8CFDCF-0850-437C-BEEE-36874BFB25D1}">
      <dgm:prSet/>
      <dgm:spPr/>
      <dgm:t>
        <a:bodyPr/>
        <a:lstStyle/>
        <a:p>
          <a:endParaRPr lang="zh-CN" altLang="en-US"/>
        </a:p>
      </dgm:t>
    </dgm:pt>
    <dgm:pt modelId="{CA2B5F29-315A-4AC5-96B8-759EFE6DB56E}" type="sibTrans" cxnId="{DD8CFDCF-0850-437C-BEEE-36874BFB25D1}">
      <dgm:prSet/>
      <dgm:spPr/>
      <dgm:t>
        <a:bodyPr/>
        <a:lstStyle/>
        <a:p>
          <a:endParaRPr lang="zh-CN" altLang="en-US"/>
        </a:p>
      </dgm:t>
    </dgm:pt>
    <dgm:pt modelId="{5709BC04-A7D0-4048-95CC-B87041876F4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ICE Grid / Dubbo</a:t>
          </a:r>
          <a:endParaRPr lang="zh-CN" altLang="en-US" dirty="0"/>
        </a:p>
      </dgm:t>
    </dgm:pt>
    <dgm:pt modelId="{9DB21FCB-0A17-4DE8-81AA-6674D1C66523}" type="parTrans" cxnId="{E958F56D-1AEB-4F5F-A087-50604F749B10}">
      <dgm:prSet/>
      <dgm:spPr/>
      <dgm:t>
        <a:bodyPr/>
        <a:lstStyle/>
        <a:p>
          <a:endParaRPr lang="zh-CN" altLang="en-US"/>
        </a:p>
      </dgm:t>
    </dgm:pt>
    <dgm:pt modelId="{DE7CD087-5740-4761-BA20-5FE48EC1AAE9}" type="sibTrans" cxnId="{E958F56D-1AEB-4F5F-A087-50604F749B10}">
      <dgm:prSet/>
      <dgm:spPr/>
      <dgm:t>
        <a:bodyPr/>
        <a:lstStyle/>
        <a:p>
          <a:endParaRPr lang="zh-CN" altLang="en-US"/>
        </a:p>
      </dgm:t>
    </dgm:pt>
    <dgm:pt modelId="{569607C6-E6B5-44E1-AA7C-BB7329261FC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Zookeeper</a:t>
          </a:r>
          <a:endParaRPr lang="zh-CN" altLang="en-US" dirty="0"/>
        </a:p>
      </dgm:t>
    </dgm:pt>
    <dgm:pt modelId="{2863B404-0DA0-4373-AC6D-7C87CEB1ADA0}" type="parTrans" cxnId="{6EB46254-BE84-439A-AA6D-E86292EF6EAA}">
      <dgm:prSet/>
      <dgm:spPr/>
      <dgm:t>
        <a:bodyPr/>
        <a:lstStyle/>
        <a:p>
          <a:endParaRPr lang="zh-CN" altLang="en-US"/>
        </a:p>
      </dgm:t>
    </dgm:pt>
    <dgm:pt modelId="{850E3AE8-79AE-4980-978C-3EC201B44FDB}" type="sibTrans" cxnId="{6EB46254-BE84-439A-AA6D-E86292EF6EAA}">
      <dgm:prSet/>
      <dgm:spPr/>
      <dgm:t>
        <a:bodyPr/>
        <a:lstStyle/>
        <a:p>
          <a:endParaRPr lang="zh-CN" altLang="en-US"/>
        </a:p>
      </dgm:t>
    </dgm:pt>
    <dgm:pt modelId="{3AE5EC31-5560-40DC-9CD4-E5EF35900A8D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自动化测试 </a:t>
          </a:r>
          <a:r>
            <a:rPr lang="en-US" altLang="zh-CN" dirty="0"/>
            <a:t>Automate Test</a:t>
          </a:r>
          <a:endParaRPr lang="zh-CN" altLang="en-US" dirty="0"/>
        </a:p>
      </dgm:t>
    </dgm:pt>
    <dgm:pt modelId="{F67E5DDF-1DBE-4E8B-9058-A293B2A3298C}" type="parTrans" cxnId="{57E4B6DA-1091-4C5A-9888-D2E1D670245F}">
      <dgm:prSet/>
      <dgm:spPr/>
      <dgm:t>
        <a:bodyPr/>
        <a:lstStyle/>
        <a:p>
          <a:endParaRPr lang="zh-CN" altLang="en-US"/>
        </a:p>
      </dgm:t>
    </dgm:pt>
    <dgm:pt modelId="{B6664D39-631F-44C7-A2F2-0E486F0D58B5}" type="sibTrans" cxnId="{57E4B6DA-1091-4C5A-9888-D2E1D670245F}">
      <dgm:prSet/>
      <dgm:spPr/>
      <dgm:t>
        <a:bodyPr/>
        <a:lstStyle/>
        <a:p>
          <a:endParaRPr lang="zh-CN" altLang="en-US"/>
        </a:p>
      </dgm:t>
    </dgm:pt>
    <dgm:pt modelId="{B6C23801-1129-414B-B18F-8874F88A37C6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Robot Framework</a:t>
          </a:r>
          <a:endParaRPr lang="zh-CN" altLang="en-US" dirty="0"/>
        </a:p>
      </dgm:t>
    </dgm:pt>
    <dgm:pt modelId="{F9F43303-B655-4CB1-B113-F4901B8D5042}" type="parTrans" cxnId="{560418E8-DD3E-428C-8E89-7FFF91604B7D}">
      <dgm:prSet/>
      <dgm:spPr/>
      <dgm:t>
        <a:bodyPr/>
        <a:lstStyle/>
        <a:p>
          <a:endParaRPr lang="zh-CN" altLang="en-US"/>
        </a:p>
      </dgm:t>
    </dgm:pt>
    <dgm:pt modelId="{38F4B78B-22BF-45F9-9856-3914846DE63D}" type="sibTrans" cxnId="{560418E8-DD3E-428C-8E89-7FFF91604B7D}">
      <dgm:prSet/>
      <dgm:spPr/>
      <dgm:t>
        <a:bodyPr/>
        <a:lstStyle/>
        <a:p>
          <a:endParaRPr lang="zh-CN" altLang="en-US"/>
        </a:p>
      </dgm:t>
    </dgm:pt>
    <dgm:pt modelId="{EF062C7A-C761-444F-A0DC-BFF1B0077A0F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Selenium/JMETER</a:t>
          </a:r>
          <a:endParaRPr lang="zh-CN" altLang="en-US" dirty="0"/>
        </a:p>
      </dgm:t>
    </dgm:pt>
    <dgm:pt modelId="{32AC1467-63F2-48D1-B37A-E1FB9DEECCF7}" type="parTrans" cxnId="{D6E244F2-EAB5-4601-9F03-C66B076B6B24}">
      <dgm:prSet/>
      <dgm:spPr/>
      <dgm:t>
        <a:bodyPr/>
        <a:lstStyle/>
        <a:p>
          <a:endParaRPr lang="zh-CN" altLang="en-US"/>
        </a:p>
      </dgm:t>
    </dgm:pt>
    <dgm:pt modelId="{AACA080C-3EB5-43CD-806B-60CF40146C81}" type="sibTrans" cxnId="{D6E244F2-EAB5-4601-9F03-C66B076B6B24}">
      <dgm:prSet/>
      <dgm:spPr/>
      <dgm:t>
        <a:bodyPr/>
        <a:lstStyle/>
        <a:p>
          <a:endParaRPr lang="zh-CN" altLang="en-US"/>
        </a:p>
      </dgm:t>
    </dgm:pt>
    <dgm:pt modelId="{E2205FA7-2986-4E6C-8C9A-B106BF60FC7F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Load runner</a:t>
          </a:r>
          <a:endParaRPr lang="zh-CN" altLang="en-US" dirty="0"/>
        </a:p>
      </dgm:t>
    </dgm:pt>
    <dgm:pt modelId="{7115058B-7755-451C-9F55-4950411CA361}" type="parTrans" cxnId="{48806D58-3F2B-46E6-8A5A-D5E1B0E22CA5}">
      <dgm:prSet/>
      <dgm:spPr/>
      <dgm:t>
        <a:bodyPr/>
        <a:lstStyle/>
        <a:p>
          <a:endParaRPr lang="zh-CN" altLang="en-US"/>
        </a:p>
      </dgm:t>
    </dgm:pt>
    <dgm:pt modelId="{D9EA43E2-65F8-4279-B22B-BA2C97BD823C}" type="sibTrans" cxnId="{48806D58-3F2B-46E6-8A5A-D5E1B0E22CA5}">
      <dgm:prSet/>
      <dgm:spPr/>
      <dgm:t>
        <a:bodyPr/>
        <a:lstStyle/>
        <a:p>
          <a:endParaRPr lang="zh-CN" altLang="en-US"/>
        </a:p>
      </dgm:t>
    </dgm:pt>
    <dgm:pt modelId="{55CD7D70-82E3-4146-82A2-C1718301CE3C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Caffe</a:t>
          </a:r>
          <a:endParaRPr lang="zh-CN" altLang="en-US" dirty="0"/>
        </a:p>
      </dgm:t>
    </dgm:pt>
    <dgm:pt modelId="{937AE648-34D9-49D0-8F7A-96725E5F4A53}" type="parTrans" cxnId="{B4F56FD5-D648-4D8B-B3DC-7B8EBC4354B5}">
      <dgm:prSet/>
      <dgm:spPr/>
      <dgm:t>
        <a:bodyPr/>
        <a:lstStyle/>
        <a:p>
          <a:endParaRPr lang="zh-CN" altLang="en-US"/>
        </a:p>
      </dgm:t>
    </dgm:pt>
    <dgm:pt modelId="{A3930828-D600-4ABD-8100-52A32AFA30C0}" type="sibTrans" cxnId="{B4F56FD5-D648-4D8B-B3DC-7B8EBC4354B5}">
      <dgm:prSet/>
      <dgm:spPr/>
      <dgm:t>
        <a:bodyPr/>
        <a:lstStyle/>
        <a:p>
          <a:endParaRPr lang="zh-CN" altLang="en-US"/>
        </a:p>
      </dgm:t>
    </dgm:pt>
    <dgm:pt modelId="{0B2B2D68-1786-4CF1-B98E-B577BAEE970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深度学习 </a:t>
          </a:r>
          <a:r>
            <a:rPr lang="en-US" altLang="zh-CN" dirty="0"/>
            <a:t>DL</a:t>
          </a:r>
          <a:endParaRPr lang="zh-CN" altLang="en-US" dirty="0"/>
        </a:p>
      </dgm:t>
    </dgm:pt>
    <dgm:pt modelId="{EAB8D434-DD75-4D10-9DE4-08D369CDF0E0}" type="parTrans" cxnId="{F1E1031C-141E-4D9C-9FC8-59601BAFD1F2}">
      <dgm:prSet/>
      <dgm:spPr/>
      <dgm:t>
        <a:bodyPr/>
        <a:lstStyle/>
        <a:p>
          <a:endParaRPr lang="zh-CN" altLang="en-US"/>
        </a:p>
      </dgm:t>
    </dgm:pt>
    <dgm:pt modelId="{538FEE53-8F0F-441D-9FD4-72C40C87F068}" type="sibTrans" cxnId="{F1E1031C-141E-4D9C-9FC8-59601BAFD1F2}">
      <dgm:prSet/>
      <dgm:spPr/>
      <dgm:t>
        <a:bodyPr/>
        <a:lstStyle/>
        <a:p>
          <a:endParaRPr lang="zh-CN" altLang="en-US"/>
        </a:p>
      </dgm:t>
    </dgm:pt>
    <dgm:pt modelId="{DBA9733D-A030-4A3C-94B8-494A57E5DCF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TensorFlow</a:t>
          </a:r>
          <a:endParaRPr lang="zh-CN" altLang="en-US" dirty="0"/>
        </a:p>
      </dgm:t>
    </dgm:pt>
    <dgm:pt modelId="{31FA8EF4-1BF2-44D9-B7CC-558BDCEAE3A4}" type="parTrans" cxnId="{FA0DA4A6-3A04-45CF-AC37-ACF21064B96F}">
      <dgm:prSet/>
      <dgm:spPr/>
      <dgm:t>
        <a:bodyPr/>
        <a:lstStyle/>
        <a:p>
          <a:endParaRPr lang="zh-CN" altLang="en-US"/>
        </a:p>
      </dgm:t>
    </dgm:pt>
    <dgm:pt modelId="{7AC71CEC-8D10-4E32-AD4E-98756F638E37}" type="sibTrans" cxnId="{FA0DA4A6-3A04-45CF-AC37-ACF21064B96F}">
      <dgm:prSet/>
      <dgm:spPr/>
      <dgm:t>
        <a:bodyPr/>
        <a:lstStyle/>
        <a:p>
          <a:endParaRPr lang="zh-CN" altLang="en-US"/>
        </a:p>
      </dgm:t>
    </dgm:pt>
    <dgm:pt modelId="{8DDA830F-A35E-4992-8040-7AF2BF6B42F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MyCat / Vitess</a:t>
          </a:r>
          <a:br>
            <a:rPr lang="en-US" altLang="zh-CN" dirty="0"/>
          </a:br>
          <a:endParaRPr lang="zh-CN" altLang="en-US" dirty="0"/>
        </a:p>
      </dgm:t>
    </dgm:pt>
    <dgm:pt modelId="{B616A54C-B687-437F-A0EC-CDE579442916}" type="parTrans" cxnId="{46DF3B22-F8E4-4B2C-A625-7D4E452681B5}">
      <dgm:prSet/>
      <dgm:spPr/>
      <dgm:t>
        <a:bodyPr/>
        <a:lstStyle/>
        <a:p>
          <a:endParaRPr lang="zh-CN" altLang="en-US"/>
        </a:p>
      </dgm:t>
    </dgm:pt>
    <dgm:pt modelId="{A7FF09A0-83C3-40FC-9391-8E00FDE280B4}" type="sibTrans" cxnId="{46DF3B22-F8E4-4B2C-A625-7D4E452681B5}">
      <dgm:prSet/>
      <dgm:spPr/>
      <dgm:t>
        <a:bodyPr/>
        <a:lstStyle/>
        <a:p>
          <a:endParaRPr lang="zh-CN" altLang="en-US"/>
        </a:p>
      </dgm:t>
    </dgm:pt>
    <dgm:pt modelId="{D8E77EC1-DD80-42BC-8052-F44DC634A548}" type="pres">
      <dgm:prSet presAssocID="{0B228A77-41E8-4D79-8FC8-225517294647}" presName="Name0" presStyleCnt="0">
        <dgm:presLayoutVars>
          <dgm:dir/>
          <dgm:animLvl val="lvl"/>
          <dgm:resizeHandles val="exact"/>
        </dgm:presLayoutVars>
      </dgm:prSet>
      <dgm:spPr/>
    </dgm:pt>
    <dgm:pt modelId="{4AD2763E-6D75-441F-A753-5E83B0F1B237}" type="pres">
      <dgm:prSet presAssocID="{8A18E4D6-8535-4866-B149-5F87A5DABC1E}" presName="composite" presStyleCnt="0"/>
      <dgm:spPr/>
    </dgm:pt>
    <dgm:pt modelId="{7645924E-1FF1-46A5-BCEF-8AAD114B873D}" type="pres">
      <dgm:prSet presAssocID="{8A18E4D6-8535-4866-B149-5F87A5DABC1E}" presName="parTx" presStyleLbl="alignNode1" presStyleIdx="0" presStyleCnt="5">
        <dgm:presLayoutVars>
          <dgm:chMax val="0"/>
          <dgm:chPref val="0"/>
          <dgm:bulletEnabled val="1"/>
        </dgm:presLayoutVars>
      </dgm:prSet>
      <dgm:spPr/>
    </dgm:pt>
    <dgm:pt modelId="{31717160-B428-425B-A4B2-BB7A91D02887}" type="pres">
      <dgm:prSet presAssocID="{8A18E4D6-8535-4866-B149-5F87A5DABC1E}" presName="desTx" presStyleLbl="alignAccFollowNode1" presStyleIdx="0" presStyleCnt="5">
        <dgm:presLayoutVars>
          <dgm:bulletEnabled val="1"/>
        </dgm:presLayoutVars>
      </dgm:prSet>
      <dgm:spPr/>
    </dgm:pt>
    <dgm:pt modelId="{34B124E4-D7B0-46D3-A388-696CA21A5327}" type="pres">
      <dgm:prSet presAssocID="{7FACA31A-32DD-4F95-9785-28FE6C8E2F4E}" presName="space" presStyleCnt="0"/>
      <dgm:spPr/>
    </dgm:pt>
    <dgm:pt modelId="{08C87CC6-A914-4C74-8B2E-7F3F8EBDAD59}" type="pres">
      <dgm:prSet presAssocID="{9D6C7FE1-CDD0-410B-920D-80D7657C746D}" presName="composite" presStyleCnt="0"/>
      <dgm:spPr/>
    </dgm:pt>
    <dgm:pt modelId="{3211431F-BA9D-448E-8E51-BFDCAE2072F5}" type="pres">
      <dgm:prSet presAssocID="{9D6C7FE1-CDD0-410B-920D-80D7657C746D}" presName="parTx" presStyleLbl="alignNode1" presStyleIdx="1" presStyleCnt="5">
        <dgm:presLayoutVars>
          <dgm:chMax val="0"/>
          <dgm:chPref val="0"/>
          <dgm:bulletEnabled val="1"/>
        </dgm:presLayoutVars>
      </dgm:prSet>
      <dgm:spPr/>
    </dgm:pt>
    <dgm:pt modelId="{7AE50EE0-19E2-41C1-A721-92484226148B}" type="pres">
      <dgm:prSet presAssocID="{9D6C7FE1-CDD0-410B-920D-80D7657C746D}" presName="desTx" presStyleLbl="alignAccFollowNode1" presStyleIdx="1" presStyleCnt="5">
        <dgm:presLayoutVars>
          <dgm:bulletEnabled val="1"/>
        </dgm:presLayoutVars>
      </dgm:prSet>
      <dgm:spPr/>
    </dgm:pt>
    <dgm:pt modelId="{10F698AF-09BE-454B-AC60-E1E939D570DA}" type="pres">
      <dgm:prSet presAssocID="{C48739FD-9F26-4C34-9B93-0023D8E554F1}" presName="space" presStyleCnt="0"/>
      <dgm:spPr/>
    </dgm:pt>
    <dgm:pt modelId="{93CE5ED2-33C5-4B8D-BEC6-508C8C1C66CA}" type="pres">
      <dgm:prSet presAssocID="{29A82037-CBCE-466C-82CF-F954E2AD1853}" presName="composite" presStyleCnt="0"/>
      <dgm:spPr/>
    </dgm:pt>
    <dgm:pt modelId="{0EB20684-CA27-41D4-89F9-52EBC298E68F}" type="pres">
      <dgm:prSet presAssocID="{29A82037-CBCE-466C-82CF-F954E2AD1853}" presName="parTx" presStyleLbl="alignNode1" presStyleIdx="2" presStyleCnt="5">
        <dgm:presLayoutVars>
          <dgm:chMax val="0"/>
          <dgm:chPref val="0"/>
          <dgm:bulletEnabled val="1"/>
        </dgm:presLayoutVars>
      </dgm:prSet>
      <dgm:spPr/>
    </dgm:pt>
    <dgm:pt modelId="{AD84A5DC-4834-4CB9-ADB6-BF8E7A6B8B84}" type="pres">
      <dgm:prSet presAssocID="{29A82037-CBCE-466C-82CF-F954E2AD1853}" presName="desTx" presStyleLbl="alignAccFollowNode1" presStyleIdx="2" presStyleCnt="5">
        <dgm:presLayoutVars>
          <dgm:bulletEnabled val="1"/>
        </dgm:presLayoutVars>
      </dgm:prSet>
      <dgm:spPr/>
    </dgm:pt>
    <dgm:pt modelId="{53B600B5-18AC-4DD3-AA0F-E595D5063529}" type="pres">
      <dgm:prSet presAssocID="{F3140338-D3E4-4132-A6CA-FEE2C37A2C83}" presName="space" presStyleCnt="0"/>
      <dgm:spPr/>
    </dgm:pt>
    <dgm:pt modelId="{9008FC9A-D22A-4486-9AE4-99E8DB1508F3}" type="pres">
      <dgm:prSet presAssocID="{999F636D-AA6E-449E-BD06-D2DB65640E57}" presName="composite" presStyleCnt="0"/>
      <dgm:spPr/>
    </dgm:pt>
    <dgm:pt modelId="{9396D115-E44E-4263-A039-D8FEEE0FE1BE}" type="pres">
      <dgm:prSet presAssocID="{999F636D-AA6E-449E-BD06-D2DB65640E57}" presName="parTx" presStyleLbl="alignNode1" presStyleIdx="3" presStyleCnt="5">
        <dgm:presLayoutVars>
          <dgm:chMax val="0"/>
          <dgm:chPref val="0"/>
          <dgm:bulletEnabled val="1"/>
        </dgm:presLayoutVars>
      </dgm:prSet>
      <dgm:spPr/>
    </dgm:pt>
    <dgm:pt modelId="{8BCF18D3-8995-43AC-BAB7-A4E8232CBC3C}" type="pres">
      <dgm:prSet presAssocID="{999F636D-AA6E-449E-BD06-D2DB65640E57}" presName="desTx" presStyleLbl="alignAccFollowNode1" presStyleIdx="3" presStyleCnt="5">
        <dgm:presLayoutVars>
          <dgm:bulletEnabled val="1"/>
        </dgm:presLayoutVars>
      </dgm:prSet>
      <dgm:spPr/>
    </dgm:pt>
    <dgm:pt modelId="{F562FC93-B4EB-40D9-A197-EDEF00E22F48}" type="pres">
      <dgm:prSet presAssocID="{A16F3D8D-AE2F-4E3C-9E1B-D9DC766F4B34}" presName="space" presStyleCnt="0"/>
      <dgm:spPr/>
    </dgm:pt>
    <dgm:pt modelId="{54B9C138-8221-4345-9686-DA511599CEB6}" type="pres">
      <dgm:prSet presAssocID="{D5B17037-B597-44FB-8F13-B8CDB5BB650C}" presName="composite" presStyleCnt="0"/>
      <dgm:spPr/>
    </dgm:pt>
    <dgm:pt modelId="{7EE4D115-04BC-4D5E-B4E6-698667713657}" type="pres">
      <dgm:prSet presAssocID="{D5B17037-B597-44FB-8F13-B8CDB5BB650C}" presName="parTx" presStyleLbl="alignNode1" presStyleIdx="4" presStyleCnt="5">
        <dgm:presLayoutVars>
          <dgm:chMax val="0"/>
          <dgm:chPref val="0"/>
          <dgm:bulletEnabled val="1"/>
        </dgm:presLayoutVars>
      </dgm:prSet>
      <dgm:spPr/>
    </dgm:pt>
    <dgm:pt modelId="{0877B622-AC65-4476-80C6-69107568959F}" type="pres">
      <dgm:prSet presAssocID="{D5B17037-B597-44FB-8F13-B8CDB5BB650C}" presName="desTx" presStyleLbl="alignAccFollowNode1" presStyleIdx="4" presStyleCnt="5">
        <dgm:presLayoutVars>
          <dgm:bulletEnabled val="1"/>
        </dgm:presLayoutVars>
      </dgm:prSet>
      <dgm:spPr/>
    </dgm:pt>
  </dgm:ptLst>
  <dgm:cxnLst>
    <dgm:cxn modelId="{0A37D200-49E2-44A3-9E41-6B70F1BCFD2E}" srcId="{999F636D-AA6E-449E-BD06-D2DB65640E57}" destId="{66976F8C-AE4B-44DA-883E-201D7D9C7EAA}" srcOrd="2" destOrd="0" parTransId="{48E6877A-44CF-466D-9349-9DCB9253A390}" sibTransId="{DCECA6DC-8EC8-4EF4-A4C3-ECA3B00FB09D}"/>
    <dgm:cxn modelId="{50703A04-59B0-4D94-936A-CE82CD5C421F}" srcId="{29A82037-CBCE-466C-82CF-F954E2AD1853}" destId="{C4CBE984-E627-4619-A119-84B154E32499}" srcOrd="2" destOrd="0" parTransId="{25BF8292-3674-4D22-8F66-F2A1DA0441B4}" sibTransId="{45A86854-659F-47EF-B27D-678AFF69D6AE}"/>
    <dgm:cxn modelId="{0A41BA04-0236-483F-81FF-942A48144660}" type="presOf" srcId="{0678975B-968F-4A3D-802F-72AF1DB899D3}" destId="{31717160-B428-425B-A4B2-BB7A91D02887}" srcOrd="0" destOrd="3" presId="urn:microsoft.com/office/officeart/2005/8/layout/hList1"/>
    <dgm:cxn modelId="{FDD7D505-34A6-42F8-B9A9-10F8C3D03051}" srcId="{D5B17037-B597-44FB-8F13-B8CDB5BB650C}" destId="{C65DFACD-CAE3-4939-910D-6E111C074725}" srcOrd="12" destOrd="0" parTransId="{290B69E8-D29C-404B-BBB0-669E2AB8F6E9}" sibTransId="{BB9A3ADC-DAD9-4AF8-A25E-1C39CB3E298B}"/>
    <dgm:cxn modelId="{CE0B560B-9F5C-4003-B76B-5FCC369CC99D}" srcId="{8A18E4D6-8535-4866-B149-5F87A5DABC1E}" destId="{7800CF15-B117-47EB-85AA-64BD8EF52EF7}" srcOrd="6" destOrd="0" parTransId="{7D78CC33-83C3-4513-868D-1EE5ACCE7CF8}" sibTransId="{76DDA537-C8C5-4050-8FA6-5B76706B33E0}"/>
    <dgm:cxn modelId="{9F8ACC0B-D6F0-4015-810F-303FB877A43A}" type="presOf" srcId="{6C423807-12B7-43BB-8BD9-2BACFEA0144C}" destId="{8BCF18D3-8995-43AC-BAB7-A4E8232CBC3C}" srcOrd="0" destOrd="7" presId="urn:microsoft.com/office/officeart/2005/8/layout/hList1"/>
    <dgm:cxn modelId="{A08E8A0C-B1B2-46D5-8F75-92AC6294EB0B}" type="presOf" srcId="{302FDE00-CE97-4EB2-89EF-D1A0CE91BF29}" destId="{7AE50EE0-19E2-41C1-A721-92484226148B}" srcOrd="0" destOrd="0" presId="urn:microsoft.com/office/officeart/2005/8/layout/hList1"/>
    <dgm:cxn modelId="{1B487012-1908-4DE1-A56A-1C6B824C0A5D}" srcId="{29A82037-CBCE-466C-82CF-F954E2AD1853}" destId="{DCF5F8A7-AAD3-4B4C-8060-5D7992CE04CD}" srcOrd="4" destOrd="0" parTransId="{D7FDFCB0-91BF-41F7-AE4D-2137560B2AA2}" sibTransId="{2FE8BD9C-2ED8-4A5C-8879-83D65D5EE4E0}"/>
    <dgm:cxn modelId="{2EFA5912-E42D-4E9E-80DE-39448E41A3CC}" srcId="{8A18E4D6-8535-4866-B149-5F87A5DABC1E}" destId="{48ABAE67-37AA-46BF-8266-FA80AFA9595E}" srcOrd="0" destOrd="0" parTransId="{FE8B03C3-DE55-4351-AA08-B11C67BAD284}" sibTransId="{AE1B02E6-3809-4DD1-8D6E-004241EA111D}"/>
    <dgm:cxn modelId="{CC4CFB17-4772-436B-B4F8-833EF3917008}" type="presOf" srcId="{6ED60E58-E7D1-433E-B470-7B065113C7C9}" destId="{8BCF18D3-8995-43AC-BAB7-A4E8232CBC3C}" srcOrd="0" destOrd="6" presId="urn:microsoft.com/office/officeart/2005/8/layout/hList1"/>
    <dgm:cxn modelId="{566C021B-B5C6-479F-9A32-E511893ABF6B}" type="presOf" srcId="{5709BC04-A7D0-4048-95CC-B87041876F41}" destId="{0877B622-AC65-4476-80C6-69107568959F}" srcOrd="0" destOrd="3" presId="urn:microsoft.com/office/officeart/2005/8/layout/hList1"/>
    <dgm:cxn modelId="{F1E1031C-141E-4D9C-9FC8-59601BAFD1F2}" srcId="{999F636D-AA6E-449E-BD06-D2DB65640E57}" destId="{0B2B2D68-1786-4CF1-B98E-B577BAEE970E}" srcOrd="8" destOrd="0" parTransId="{EAB8D434-DD75-4D10-9DE4-08D369CDF0E0}" sibTransId="{538FEE53-8F0F-441D-9FD4-72C40C87F068}"/>
    <dgm:cxn modelId="{EDC9171C-B6D2-45E3-B5AB-0148A7B0B3C0}" srcId="{999F636D-AA6E-449E-BD06-D2DB65640E57}" destId="{6C423807-12B7-43BB-8BD9-2BACFEA0144C}" srcOrd="7" destOrd="0" parTransId="{823E5CFC-BA1A-4A46-8985-E2AA5EC4B7C9}" sibTransId="{4A183E1E-8CE3-4950-ADDA-4DE91BA4FBEC}"/>
    <dgm:cxn modelId="{C4D38620-8F40-400E-B48D-F468096BBD04}" srcId="{8A18E4D6-8535-4866-B149-5F87A5DABC1E}" destId="{7F361A9D-1DB4-4B91-952A-45480B1C5395}" srcOrd="3" destOrd="0" parTransId="{E8F8A66B-7EC1-487D-A991-5E813311A226}" sibTransId="{09F95CE9-89D4-4282-B488-FD29009E47F7}"/>
    <dgm:cxn modelId="{DE3BF620-5413-4864-A6F1-883FB89A6FFD}" type="presOf" srcId="{DD8B8DA2-372A-487A-9133-DBC9AF6F2B89}" destId="{7AE50EE0-19E2-41C1-A721-92484226148B}" srcOrd="0" destOrd="4" presId="urn:microsoft.com/office/officeart/2005/8/layout/hList1"/>
    <dgm:cxn modelId="{07AC0E21-B7DE-4218-9395-9CC0BD2335FA}" srcId="{9D6C7FE1-CDD0-410B-920D-80D7657C746D}" destId="{354691C3-3C16-4555-AEE1-3F20914F9D23}" srcOrd="3" destOrd="0" parTransId="{2F0121AE-6E37-4D1A-B73F-F12922BD298B}" sibTransId="{7DE64E43-DA9A-47FD-AA67-E4E24F0F51B1}"/>
    <dgm:cxn modelId="{F700D221-6AB3-44C2-B308-FD6F14C82025}" srcId="{29A82037-CBCE-466C-82CF-F954E2AD1853}" destId="{32A4BA28-1BDB-4476-A050-59D0D5071522}" srcOrd="9" destOrd="0" parTransId="{9D33C7DC-E216-49C6-B6E9-F31F3625C9F3}" sibTransId="{94D9280F-01DF-4D30-89B3-40D4771B07C5}"/>
    <dgm:cxn modelId="{46DF3B22-F8E4-4B2C-A625-7D4E452681B5}" srcId="{D5B17037-B597-44FB-8F13-B8CDB5BB650C}" destId="{8DDA830F-A35E-4992-8040-7AF2BF6B42F5}" srcOrd="10" destOrd="0" parTransId="{B616A54C-B687-437F-A0EC-CDE579442916}" sibTransId="{A7FF09A0-83C3-40FC-9391-8E00FDE280B4}"/>
    <dgm:cxn modelId="{521B7124-0295-4746-AE7D-0E67ADD6F665}" type="presOf" srcId="{569607C6-E6B5-44E1-AA7C-BB7329261FC4}" destId="{0877B622-AC65-4476-80C6-69107568959F}" srcOrd="0" destOrd="4" presId="urn:microsoft.com/office/officeart/2005/8/layout/hList1"/>
    <dgm:cxn modelId="{C0791F25-82E2-4C91-94DF-5DF18DA92814}" type="presOf" srcId="{2829681C-9D6A-412B-AB4A-1523CC83EC7D}" destId="{8BCF18D3-8995-43AC-BAB7-A4E8232CBC3C}" srcOrd="0" destOrd="5" presId="urn:microsoft.com/office/officeart/2005/8/layout/hList1"/>
    <dgm:cxn modelId="{A2B06427-B8CA-4A29-9407-BE3C5C4205AB}" srcId="{0B228A77-41E8-4D79-8FC8-225517294647}" destId="{9D6C7FE1-CDD0-410B-920D-80D7657C746D}" srcOrd="1" destOrd="0" parTransId="{4395A8BC-92A4-45C1-A232-69D6F334A629}" sibTransId="{C48739FD-9F26-4C34-9B93-0023D8E554F1}"/>
    <dgm:cxn modelId="{FB6CBA27-19D5-41FE-B0E0-A983B3049ED2}" type="presOf" srcId="{8765A29C-2186-4DAC-9A2C-36D0C558C0F0}" destId="{0877B622-AC65-4476-80C6-69107568959F}" srcOrd="0" destOrd="1" presId="urn:microsoft.com/office/officeart/2005/8/layout/hList1"/>
    <dgm:cxn modelId="{E183DF27-ADCD-4F11-902C-9879381ECD1C}" srcId="{29A82037-CBCE-466C-82CF-F954E2AD1853}" destId="{40514F5B-C9D9-44DE-9104-9CF2EB3909C3}" srcOrd="6" destOrd="0" parTransId="{6E2D3E65-027F-45E0-811B-F9D1A1FD85B2}" sibTransId="{33206510-C90E-41E2-8B4A-1844366C39A2}"/>
    <dgm:cxn modelId="{31B2B52C-DA21-496A-8863-9BAD56A1A365}" srcId="{8A18E4D6-8535-4866-B149-5F87A5DABC1E}" destId="{4A8B24D7-E8E7-42F8-A468-55F0E59EA580}" srcOrd="2" destOrd="0" parTransId="{E9E2D4BC-DFB3-47B4-95D7-2436F06A257F}" sibTransId="{04D70812-DC6E-43D1-81AC-5B6F87543952}"/>
    <dgm:cxn modelId="{6F7AE031-6B31-4F84-9D81-A33FB2461439}" srcId="{8A18E4D6-8535-4866-B149-5F87A5DABC1E}" destId="{4B35EA84-0640-43EE-8028-7C7A86D86246}" srcOrd="5" destOrd="0" parTransId="{17471D1F-6104-4BB5-A9C6-4973A92320CA}" sibTransId="{2482604B-D3B3-48DF-843E-01FC8CB8279B}"/>
    <dgm:cxn modelId="{51680832-B06F-4B3A-BA80-56AB92A08E62}" type="presOf" srcId="{BC9C69C4-C6F6-479A-85C7-5338B500CA21}" destId="{31717160-B428-425B-A4B2-BB7A91D02887}" srcOrd="0" destOrd="6" presId="urn:microsoft.com/office/officeart/2005/8/layout/hList1"/>
    <dgm:cxn modelId="{9D241432-616C-4F52-A0DE-6951082C8376}" srcId="{0B228A77-41E8-4D79-8FC8-225517294647}" destId="{8A18E4D6-8535-4866-B149-5F87A5DABC1E}" srcOrd="0" destOrd="0" parTransId="{5BD97016-1ECB-4E00-B8CB-930347015D59}" sibTransId="{7FACA31A-32DD-4F95-9785-28FE6C8E2F4E}"/>
    <dgm:cxn modelId="{91C69032-2627-4B25-9C9F-9842879C6AD0}" type="presOf" srcId="{54EF1D2C-8E66-4C43-A6FC-916A3A121771}" destId="{AD84A5DC-4834-4CB9-ADB6-BF8E7A6B8B84}" srcOrd="0" destOrd="3" presId="urn:microsoft.com/office/officeart/2005/8/layout/hList1"/>
    <dgm:cxn modelId="{51BE5534-14DF-4B2A-9463-4BB48A75AE35}" srcId="{D5B17037-B597-44FB-8F13-B8CDB5BB650C}" destId="{8765A29C-2186-4DAC-9A2C-36D0C558C0F0}" srcOrd="1" destOrd="0" parTransId="{4A910865-28E0-40D8-8B4D-28E83FC3EF30}" sibTransId="{BC2AFB17-F96B-46AC-B230-CB331736ACEF}"/>
    <dgm:cxn modelId="{AA48EE34-9177-4C3D-908F-F71D1C32E91F}" type="presOf" srcId="{E2205FA7-2986-4E6C-8C9A-B106BF60FC7F}" destId="{0877B622-AC65-4476-80C6-69107568959F}" srcOrd="0" destOrd="7" presId="urn:microsoft.com/office/officeart/2005/8/layout/hList1"/>
    <dgm:cxn modelId="{005ACA36-F4EB-473E-B818-31EC1DA8B1A4}" srcId="{D5B17037-B597-44FB-8F13-B8CDB5BB650C}" destId="{C3A62F97-B2F9-4477-B465-5DC627D31CC1}" srcOrd="13" destOrd="0" parTransId="{9185EC92-40E6-4D45-9688-3916358DB3D4}" sibTransId="{77D2DAB7-F09F-4575-9A85-A2503D1C67D6}"/>
    <dgm:cxn modelId="{79A7953F-DB8D-4EC0-93DF-E195324365E8}" srcId="{9D6C7FE1-CDD0-410B-920D-80D7657C746D}" destId="{5C7A65E2-ACB7-4366-AFFD-E0936EC7C4FE}" srcOrd="7" destOrd="0" parTransId="{DA6EB67E-365E-4BD6-94AD-D0747B048590}" sibTransId="{135C2937-3E6F-4AEC-9AD3-2145BFD08B16}"/>
    <dgm:cxn modelId="{434F9A5C-404B-430F-A11D-49EB967BA3D6}" type="presOf" srcId="{9D6C7FE1-CDD0-410B-920D-80D7657C746D}" destId="{3211431F-BA9D-448E-8E51-BFDCAE2072F5}" srcOrd="0" destOrd="0" presId="urn:microsoft.com/office/officeart/2005/8/layout/hList1"/>
    <dgm:cxn modelId="{94E4A65C-D59E-4449-9CF0-E55A9F9149E3}" type="presOf" srcId="{40D6F1AB-C0BF-4C61-A782-7B4EDA0FB3D4}" destId="{0877B622-AC65-4476-80C6-69107568959F}" srcOrd="0" destOrd="0" presId="urn:microsoft.com/office/officeart/2005/8/layout/hList1"/>
    <dgm:cxn modelId="{C5A1FD5E-5B39-4536-B69E-3950D6896443}" srcId="{999F636D-AA6E-449E-BD06-D2DB65640E57}" destId="{120F6805-61D3-49F4-9EC6-24D299973088}" srcOrd="1" destOrd="0" parTransId="{02A43A49-BC00-47CC-A95E-1C527042058B}" sibTransId="{6B816ED4-5654-4D88-A724-633CD22F966D}"/>
    <dgm:cxn modelId="{70E43B61-944E-4AA8-8A8A-645FD6BBBC52}" type="presOf" srcId="{A1797D51-80F3-42DC-A549-FF8FE7B18BE0}" destId="{31717160-B428-425B-A4B2-BB7A91D02887}" srcOrd="0" destOrd="2" presId="urn:microsoft.com/office/officeart/2005/8/layout/hList1"/>
    <dgm:cxn modelId="{D5EA3F63-3BEF-4892-BEBF-549EF1413265}" type="presOf" srcId="{8A18E4D6-8535-4866-B149-5F87A5DABC1E}" destId="{7645924E-1FF1-46A5-BCEF-8AAD114B873D}" srcOrd="0" destOrd="0" presId="urn:microsoft.com/office/officeart/2005/8/layout/hList1"/>
    <dgm:cxn modelId="{B76F0F44-31E1-4218-8F40-277EF5E63884}" type="presOf" srcId="{C4CBE984-E627-4619-A119-84B154E32499}" destId="{AD84A5DC-4834-4CB9-ADB6-BF8E7A6B8B84}" srcOrd="0" destOrd="2" presId="urn:microsoft.com/office/officeart/2005/8/layout/hList1"/>
    <dgm:cxn modelId="{29601065-580B-4D71-A281-A4F5CAAC40FF}" type="presOf" srcId="{33F5CACB-975B-45B6-B1E1-32083166C67C}" destId="{7AE50EE0-19E2-41C1-A721-92484226148B}" srcOrd="0" destOrd="1" presId="urn:microsoft.com/office/officeart/2005/8/layout/hList1"/>
    <dgm:cxn modelId="{C4112B68-5A42-4809-81AC-84D8CE8CC8AA}" type="presOf" srcId="{7800CF15-B117-47EB-85AA-64BD8EF52EF7}" destId="{31717160-B428-425B-A4B2-BB7A91D02887}" srcOrd="0" destOrd="11" presId="urn:microsoft.com/office/officeart/2005/8/layout/hList1"/>
    <dgm:cxn modelId="{07D2016A-9461-4567-8E25-9792ABFA0D16}" type="presOf" srcId="{999F636D-AA6E-449E-BD06-D2DB65640E57}" destId="{9396D115-E44E-4263-A039-D8FEEE0FE1BE}" srcOrd="0" destOrd="0" presId="urn:microsoft.com/office/officeart/2005/8/layout/hList1"/>
    <dgm:cxn modelId="{D110194A-7513-46D3-BE09-2ABABE5EA45D}" srcId="{0B228A77-41E8-4D79-8FC8-225517294647}" destId="{D5B17037-B597-44FB-8F13-B8CDB5BB650C}" srcOrd="4" destOrd="0" parTransId="{F29B6F5F-9000-4704-951A-362A41D4E3CE}" sibTransId="{82FF888D-C56A-4214-A272-5AE20A99F4CA}"/>
    <dgm:cxn modelId="{BFE8C24C-FBA0-46FD-A314-02299222F61E}" type="presOf" srcId="{014D3989-1BA8-4F67-913E-7CBFE5A29A1E}" destId="{7AE50EE0-19E2-41C1-A721-92484226148B}" srcOrd="0" destOrd="5" presId="urn:microsoft.com/office/officeart/2005/8/layout/hList1"/>
    <dgm:cxn modelId="{E958F56D-1AEB-4F5F-A087-50604F749B10}" srcId="{D5B17037-B597-44FB-8F13-B8CDB5BB650C}" destId="{5709BC04-A7D0-4048-95CC-B87041876F41}" srcOrd="3" destOrd="0" parTransId="{9DB21FCB-0A17-4DE8-81AA-6674D1C66523}" sibTransId="{DE7CD087-5740-4761-BA20-5FE48EC1AAE9}"/>
    <dgm:cxn modelId="{A18FE56F-E7D0-4CE1-841C-BD4642EBD9D1}" type="presOf" srcId="{7F361A9D-1DB4-4B91-952A-45480B1C5395}" destId="{31717160-B428-425B-A4B2-BB7A91D02887}" srcOrd="0" destOrd="8" presId="urn:microsoft.com/office/officeart/2005/8/layout/hList1"/>
    <dgm:cxn modelId="{ED8FE470-5730-4217-932E-4FE24FF3F297}" type="presOf" srcId="{DCF5F8A7-AAD3-4B4C-8060-5D7992CE04CD}" destId="{AD84A5DC-4834-4CB9-ADB6-BF8E7A6B8B84}" srcOrd="0" destOrd="4" presId="urn:microsoft.com/office/officeart/2005/8/layout/hList1"/>
    <dgm:cxn modelId="{C41C6D71-7703-49B3-9B79-AC4787EE10D1}" srcId="{0B228A77-41E8-4D79-8FC8-225517294647}" destId="{29A82037-CBCE-466C-82CF-F954E2AD1853}" srcOrd="2" destOrd="0" parTransId="{AB53BA9B-7678-43C9-B3FC-9B538061BA9D}" sibTransId="{F3140338-D3E4-4132-A6CA-FEE2C37A2C83}"/>
    <dgm:cxn modelId="{24642472-EF4D-48E7-B285-B56946B2CDA6}" type="presOf" srcId="{120F6805-61D3-49F4-9EC6-24D299973088}" destId="{8BCF18D3-8995-43AC-BAB7-A4E8232CBC3C}" srcOrd="0" destOrd="1" presId="urn:microsoft.com/office/officeart/2005/8/layout/hList1"/>
    <dgm:cxn modelId="{11317752-E89B-4C0F-95BA-A109BCBA5333}" srcId="{D5B17037-B597-44FB-8F13-B8CDB5BB650C}" destId="{15D1BAB9-9858-4151-B936-C911F2341F30}" srcOrd="11" destOrd="0" parTransId="{2446D49E-DFE8-4141-859E-B288B463070F}" sibTransId="{69403C4E-9D4F-4567-99A9-18497D726AD6}"/>
    <dgm:cxn modelId="{A99A7B72-FD84-4175-AF5A-22FD7D0FC4CC}" type="presOf" srcId="{354691C3-3C16-4555-AEE1-3F20914F9D23}" destId="{7AE50EE0-19E2-41C1-A721-92484226148B}" srcOrd="0" destOrd="3" presId="urn:microsoft.com/office/officeart/2005/8/layout/hList1"/>
    <dgm:cxn modelId="{6EB46254-BE84-439A-AA6D-E86292EF6EAA}" srcId="{D5B17037-B597-44FB-8F13-B8CDB5BB650C}" destId="{569607C6-E6B5-44E1-AA7C-BB7329261FC4}" srcOrd="4" destOrd="0" parTransId="{2863B404-0DA0-4373-AC6D-7C87CEB1ADA0}" sibTransId="{850E3AE8-79AE-4980-978C-3EC201B44FDB}"/>
    <dgm:cxn modelId="{F5598F56-F0AF-4CB2-BC71-E7ACE32D09D4}" type="presOf" srcId="{0B2B2D68-1786-4CF1-B98E-B577BAEE970E}" destId="{8BCF18D3-8995-43AC-BAB7-A4E8232CBC3C}" srcOrd="0" destOrd="8" presId="urn:microsoft.com/office/officeart/2005/8/layout/hList1"/>
    <dgm:cxn modelId="{48806D58-3F2B-46E6-8A5A-D5E1B0E22CA5}" srcId="{D5B17037-B597-44FB-8F13-B8CDB5BB650C}" destId="{E2205FA7-2986-4E6C-8C9A-B106BF60FC7F}" srcOrd="7" destOrd="0" parTransId="{7115058B-7755-451C-9F55-4950411CA361}" sibTransId="{D9EA43E2-65F8-4279-B22B-BA2C97BD823C}"/>
    <dgm:cxn modelId="{836D6F79-E4CB-4C4F-BC02-7FA6AF6F98DF}" type="presOf" srcId="{40514F5B-C9D9-44DE-9104-9CF2EB3909C3}" destId="{AD84A5DC-4834-4CB9-ADB6-BF8E7A6B8B84}" srcOrd="0" destOrd="6" presId="urn:microsoft.com/office/officeart/2005/8/layout/hList1"/>
    <dgm:cxn modelId="{C8F3317C-BF47-4387-83C0-5865BB187B62}" srcId="{48ABAE67-37AA-46BF-8266-FA80AFA9595E}" destId="{4C57E3E7-7504-462B-95FF-1F51CB916975}" srcOrd="0" destOrd="0" parTransId="{595FF199-27B1-4638-B52C-3A37E566A64D}" sibTransId="{FF6CEF08-3AAD-4131-BF07-CB779DAE9200}"/>
    <dgm:cxn modelId="{DC992181-A632-4B67-B6D3-6BA29C10D2CB}" srcId="{29A82037-CBCE-466C-82CF-F954E2AD1853}" destId="{2A219114-766D-43B4-A6EA-EF72D44BEFC7}" srcOrd="7" destOrd="0" parTransId="{15528F79-3EC1-4BEF-8010-C4F0DC7A8F71}" sibTransId="{CB371343-5A26-483B-9F65-8246209B5BA5}"/>
    <dgm:cxn modelId="{1CA33881-B71C-439D-8A30-AF38038A6AC4}" srcId="{29A82037-CBCE-466C-82CF-F954E2AD1853}" destId="{86B6894F-D95C-47D2-B497-069C07E62FE3}" srcOrd="8" destOrd="0" parTransId="{66B2FD82-E5DD-43F0-9C2E-EE98811119ED}" sibTransId="{542D95C6-65CC-40C5-AD9D-CEBB2FBD505C}"/>
    <dgm:cxn modelId="{FE2F8E81-C433-4A40-988B-0BDE32DAE486}" srcId="{48ABAE67-37AA-46BF-8266-FA80AFA9595E}" destId="{0678975B-968F-4A3D-802F-72AF1DB899D3}" srcOrd="2" destOrd="0" parTransId="{27C25915-F8C8-434D-A4B3-08BBD6F1D489}" sibTransId="{9085CF4F-89E5-49BE-9700-0C7A2E91C2DE}"/>
    <dgm:cxn modelId="{67242C83-0D5B-4D0D-879C-93C6D2CF922F}" type="presOf" srcId="{3D2F49C1-5968-479E-92C1-52BECAD4952A}" destId="{7AE50EE0-19E2-41C1-A721-92484226148B}" srcOrd="0" destOrd="6" presId="urn:microsoft.com/office/officeart/2005/8/layout/hList1"/>
    <dgm:cxn modelId="{29AEDE85-1ACB-4E08-B50C-054C52CD37D3}" type="presOf" srcId="{DBA9733D-A030-4A3C-94B8-494A57E5DCF0}" destId="{0877B622-AC65-4476-80C6-69107568959F}" srcOrd="0" destOrd="9" presId="urn:microsoft.com/office/officeart/2005/8/layout/hList1"/>
    <dgm:cxn modelId="{EB230B87-F993-47FC-B9BB-49DA1CFDCC54}" srcId="{999F636D-AA6E-449E-BD06-D2DB65640E57}" destId="{6ED60E58-E7D1-433E-B470-7B065113C7C9}" srcOrd="6" destOrd="0" parTransId="{73A4091E-3F3D-484F-99C8-628F17896B41}" sibTransId="{C79836BA-9A51-4262-91C0-2AA8EB0183AB}"/>
    <dgm:cxn modelId="{6BB3ED88-4923-47FD-8386-0B9417C38E8E}" type="presOf" srcId="{A0ECD4C4-E007-487A-BE27-F07583CE85AF}" destId="{31717160-B428-425B-A4B2-BB7A91D02887}" srcOrd="0" destOrd="4" presId="urn:microsoft.com/office/officeart/2005/8/layout/hList1"/>
    <dgm:cxn modelId="{07404E89-0424-4461-AC24-0960DF85C230}" type="presOf" srcId="{29A82037-CBCE-466C-82CF-F954E2AD1853}" destId="{0EB20684-CA27-41D4-89F9-52EBC298E68F}" srcOrd="0" destOrd="0" presId="urn:microsoft.com/office/officeart/2005/8/layout/hList1"/>
    <dgm:cxn modelId="{711F2A8C-7033-42AB-82F7-7C039BB31828}" type="presOf" srcId="{55CD7D70-82E3-4146-82A2-C1718301CE3C}" destId="{0877B622-AC65-4476-80C6-69107568959F}" srcOrd="0" destOrd="8" presId="urn:microsoft.com/office/officeart/2005/8/layout/hList1"/>
    <dgm:cxn modelId="{407BDA90-9CC6-46C6-9CFC-5B9890D73069}" type="presOf" srcId="{8DDA830F-A35E-4992-8040-7AF2BF6B42F5}" destId="{0877B622-AC65-4476-80C6-69107568959F}" srcOrd="0" destOrd="10" presId="urn:microsoft.com/office/officeart/2005/8/layout/hList1"/>
    <dgm:cxn modelId="{CD413996-EA72-41DB-9A18-430ABF88A781}" srcId="{9D6C7FE1-CDD0-410B-920D-80D7657C746D}" destId="{DD8B8DA2-372A-487A-9133-DBC9AF6F2B89}" srcOrd="4" destOrd="0" parTransId="{0C300008-7805-407D-B973-60A8C37BA36D}" sibTransId="{705026E2-EF1A-42EE-996C-CE473C0FC35A}"/>
    <dgm:cxn modelId="{5E04099A-9270-43DF-8351-DF3F05FABC29}" type="presOf" srcId="{32A4BA28-1BDB-4476-A050-59D0D5071522}" destId="{AD84A5DC-4834-4CB9-ADB6-BF8E7A6B8B84}" srcOrd="0" destOrd="9" presId="urn:microsoft.com/office/officeart/2005/8/layout/hList1"/>
    <dgm:cxn modelId="{C106529A-23AF-4B97-9026-7AB8AEA60E44}" type="presOf" srcId="{3AE5EC31-5560-40DC-9CD4-E5EF35900A8D}" destId="{8BCF18D3-8995-43AC-BAB7-A4E8232CBC3C}" srcOrd="0" destOrd="4" presId="urn:microsoft.com/office/officeart/2005/8/layout/hList1"/>
    <dgm:cxn modelId="{5B5C1D9E-AF7F-41BB-BEF2-EC86F9044C8A}" type="presOf" srcId="{81E20D2D-4232-4CC3-9820-DB3EFB7083D2}" destId="{AD84A5DC-4834-4CB9-ADB6-BF8E7A6B8B84}" srcOrd="0" destOrd="5" presId="urn:microsoft.com/office/officeart/2005/8/layout/hList1"/>
    <dgm:cxn modelId="{510FE09E-4A27-429F-9BB6-E24E46FD31BA}" type="presOf" srcId="{C3A62F97-B2F9-4477-B465-5DC627D31CC1}" destId="{0877B622-AC65-4476-80C6-69107568959F}" srcOrd="0" destOrd="13" presId="urn:microsoft.com/office/officeart/2005/8/layout/hList1"/>
    <dgm:cxn modelId="{A5AC3EA0-C648-4DAE-9DF8-07A49C86ED88}" srcId="{48ABAE67-37AA-46BF-8266-FA80AFA9595E}" destId="{A1797D51-80F3-42DC-A549-FF8FE7B18BE0}" srcOrd="1" destOrd="0" parTransId="{DF941CB5-BF88-41B9-BB07-95F88E222C6E}" sibTransId="{B90AC0B2-0AF8-45B5-AF84-6360081056C3}"/>
    <dgm:cxn modelId="{9A62F3A0-AD11-4413-8B62-AB615F31F460}" srcId="{8A18E4D6-8535-4866-B149-5F87A5DABC1E}" destId="{FA7938C9-2EAB-48C5-B0F3-AC59B0CF31B0}" srcOrd="4" destOrd="0" parTransId="{6532EB4E-7295-4148-8AE1-5EEE7CADA5ED}" sibTransId="{0589FEB0-B8F4-4724-AD9B-3DB7491A8DE5}"/>
    <dgm:cxn modelId="{002596A1-B5F4-4A9A-BCEE-DC6613ACA609}" type="presOf" srcId="{1B81ED52-F01E-47CA-ABFB-0FC43BD5F258}" destId="{7AE50EE0-19E2-41C1-A721-92484226148B}" srcOrd="0" destOrd="2" presId="urn:microsoft.com/office/officeart/2005/8/layout/hList1"/>
    <dgm:cxn modelId="{27CFA1A3-F068-407B-9416-1B6641D7F4F4}" type="presOf" srcId="{0B228A77-41E8-4D79-8FC8-225517294647}" destId="{D8E77EC1-DD80-42BC-8052-F44DC634A548}" srcOrd="0" destOrd="0" presId="urn:microsoft.com/office/officeart/2005/8/layout/hList1"/>
    <dgm:cxn modelId="{3854C5A5-E29C-4C35-A2B9-70D7EFFCF7D9}" srcId="{29A82037-CBCE-466C-82CF-F954E2AD1853}" destId="{54EF1D2C-8E66-4C43-A6FC-916A3A121771}" srcOrd="3" destOrd="0" parTransId="{7C89CCC6-B445-40A1-841E-5DAB73E60040}" sibTransId="{5CE28892-1E66-4537-A36B-3B54F9BF1222}"/>
    <dgm:cxn modelId="{FA0DA4A6-3A04-45CF-AC37-ACF21064B96F}" srcId="{D5B17037-B597-44FB-8F13-B8CDB5BB650C}" destId="{DBA9733D-A030-4A3C-94B8-494A57E5DCF0}" srcOrd="9" destOrd="0" parTransId="{31FA8EF4-1BF2-44D9-B7CC-558BDCEAE3A4}" sibTransId="{7AC71CEC-8D10-4E32-AD4E-98756F638E37}"/>
    <dgm:cxn modelId="{FDF33EA7-C1BB-4C47-A9B5-B6C30C6BAF9D}" srcId="{48ABAE67-37AA-46BF-8266-FA80AFA9595E}" destId="{A97FDAAF-AE02-42F9-B406-1ECADE0E6D37}" srcOrd="4" destOrd="0" parTransId="{A5A3982E-77E1-42DD-BA4C-E052D27335C5}" sibTransId="{DDF7BD5D-8B74-4563-85EF-E170763EC526}"/>
    <dgm:cxn modelId="{9ACB86A9-C7C9-477B-9798-9CE2DF35365F}" srcId="{8A18E4D6-8535-4866-B149-5F87A5DABC1E}" destId="{BC9C69C4-C6F6-479A-85C7-5338B500CA21}" srcOrd="1" destOrd="0" parTransId="{A97BC664-33D3-40D9-9793-F6BD1F00BDF7}" sibTransId="{356E65C5-5037-464A-84A3-515E79BCDC0B}"/>
    <dgm:cxn modelId="{64CD5BAB-6539-494D-8DA4-5E0858B6A3A3}" type="presOf" srcId="{4A8B24D7-E8E7-42F8-A468-55F0E59EA580}" destId="{31717160-B428-425B-A4B2-BB7A91D02887}" srcOrd="0" destOrd="7" presId="urn:microsoft.com/office/officeart/2005/8/layout/hList1"/>
    <dgm:cxn modelId="{C2D9B2AE-31A6-4FF4-A810-F70F2A36C0ED}" srcId="{999F636D-AA6E-449E-BD06-D2DB65640E57}" destId="{E9B2DB39-5ACC-4C23-A7BD-30E55F495F3E}" srcOrd="0" destOrd="0" parTransId="{992EAFF4-C1A3-4A55-9685-1FA792050AE5}" sibTransId="{1E853921-ABB5-4CD4-B5CC-3DE2A77753F5}"/>
    <dgm:cxn modelId="{9B4538AF-82EA-4150-9D3D-7E210C4259E4}" type="presOf" srcId="{66976F8C-AE4B-44DA-883E-201D7D9C7EAA}" destId="{8BCF18D3-8995-43AC-BAB7-A4E8232CBC3C}" srcOrd="0" destOrd="2" presId="urn:microsoft.com/office/officeart/2005/8/layout/hList1"/>
    <dgm:cxn modelId="{DD61BAB2-7A8E-4694-856F-08D95E362C20}" type="presOf" srcId="{4B35EA84-0640-43EE-8028-7C7A86D86246}" destId="{31717160-B428-425B-A4B2-BB7A91D02887}" srcOrd="0" destOrd="10" presId="urn:microsoft.com/office/officeart/2005/8/layout/hList1"/>
    <dgm:cxn modelId="{78A229B8-F346-4F8F-954B-990889BD10BE}" srcId="{9D6C7FE1-CDD0-410B-920D-80D7657C746D}" destId="{1B81ED52-F01E-47CA-ABFB-0FC43BD5F258}" srcOrd="2" destOrd="0" parTransId="{F6F7A393-9190-48D6-91CE-CBC7A3D0F154}" sibTransId="{3FD59A8B-C9F8-444F-9BA8-8F6810ABC32E}"/>
    <dgm:cxn modelId="{30533FBE-7DA5-4290-9DF0-68471FFD9DAE}" srcId="{29A82037-CBCE-466C-82CF-F954E2AD1853}" destId="{81E20D2D-4232-4CC3-9820-DB3EFB7083D2}" srcOrd="5" destOrd="0" parTransId="{1B507B47-3F82-46B2-894A-10838709238B}" sibTransId="{5B3E6764-49A8-48AD-87E1-B1993C936B67}"/>
    <dgm:cxn modelId="{050863C0-E3EB-438A-BF56-26AED71D6609}" type="presOf" srcId="{DD69854C-CE7A-423F-B269-1C62AF0882A3}" destId="{7AE50EE0-19E2-41C1-A721-92484226148B}" srcOrd="0" destOrd="8" presId="urn:microsoft.com/office/officeart/2005/8/layout/hList1"/>
    <dgm:cxn modelId="{CC4F64C2-474D-4ACC-8DBD-01EA44570390}" type="presOf" srcId="{4C57E3E7-7504-462B-95FF-1F51CB916975}" destId="{31717160-B428-425B-A4B2-BB7A91D02887}" srcOrd="0" destOrd="1" presId="urn:microsoft.com/office/officeart/2005/8/layout/hList1"/>
    <dgm:cxn modelId="{11D975C3-FC2A-400C-8058-48D823EBCBC7}" type="presOf" srcId="{FA7938C9-2EAB-48C5-B0F3-AC59B0CF31B0}" destId="{31717160-B428-425B-A4B2-BB7A91D02887}" srcOrd="0" destOrd="9" presId="urn:microsoft.com/office/officeart/2005/8/layout/hList1"/>
    <dgm:cxn modelId="{30B192C3-2203-42AB-853B-A6D7C3229D4A}" srcId="{9D6C7FE1-CDD0-410B-920D-80D7657C746D}" destId="{33F5CACB-975B-45B6-B1E1-32083166C67C}" srcOrd="1" destOrd="0" parTransId="{992F96A5-3853-4EF1-9BAB-2F290F5C5234}" sibTransId="{13259544-6CEA-463A-A336-D09B436E30E2}"/>
    <dgm:cxn modelId="{0DE4E9C4-6E45-426B-B1B4-DF2603793B2D}" type="presOf" srcId="{E9B2DB39-5ACC-4C23-A7BD-30E55F495F3E}" destId="{8BCF18D3-8995-43AC-BAB7-A4E8232CBC3C}" srcOrd="0" destOrd="0" presId="urn:microsoft.com/office/officeart/2005/8/layout/hList1"/>
    <dgm:cxn modelId="{E03BD6C7-0691-4BA6-814B-C63B65A3ADA9}" type="presOf" srcId="{86B6894F-D95C-47D2-B497-069C07E62FE3}" destId="{AD84A5DC-4834-4CB9-ADB6-BF8E7A6B8B84}" srcOrd="0" destOrd="8" presId="urn:microsoft.com/office/officeart/2005/8/layout/hList1"/>
    <dgm:cxn modelId="{F469D1C8-AF32-4080-880A-83551992F507}" srcId="{9D6C7FE1-CDD0-410B-920D-80D7657C746D}" destId="{3D2F49C1-5968-479E-92C1-52BECAD4952A}" srcOrd="6" destOrd="0" parTransId="{8707062A-5EB0-4161-A4F7-C50A8F3665D0}" sibTransId="{87A536A3-8FCC-4CA6-805D-FAA867499400}"/>
    <dgm:cxn modelId="{3C8346CB-C1F5-4F49-8DFA-B44F31387BDF}" srcId="{29A82037-CBCE-466C-82CF-F954E2AD1853}" destId="{5734D9D9-8DFB-4F09-AFE0-C8C888628B03}" srcOrd="0" destOrd="0" parTransId="{06188121-D04D-4F45-A6C2-461D82FCEF0B}" sibTransId="{B9F57DDC-FBA6-4434-8E22-9F4E3F9DF8CE}"/>
    <dgm:cxn modelId="{50F4A1CF-3EE3-42B3-8C81-A1DACA945B60}" srcId="{48ABAE67-37AA-46BF-8266-FA80AFA9595E}" destId="{A0ECD4C4-E007-487A-BE27-F07583CE85AF}" srcOrd="3" destOrd="0" parTransId="{CE3D71C2-51B4-45BB-A26D-92ECBDEE5C61}" sibTransId="{AF089BB0-671B-4869-98C3-9A57CFBF57F6}"/>
    <dgm:cxn modelId="{DD8CFDCF-0850-437C-BEEE-36874BFB25D1}" srcId="{D5B17037-B597-44FB-8F13-B8CDB5BB650C}" destId="{A3391406-4CA3-48F2-9ED7-DACE0A246821}" srcOrd="2" destOrd="0" parTransId="{338110D3-081F-437C-9052-498CB5FA1ECC}" sibTransId="{CA2B5F29-315A-4AC5-96B8-759EFE6DB56E}"/>
    <dgm:cxn modelId="{D39FC3D1-0C49-444D-90B2-893510E0BD41}" type="presOf" srcId="{15D1BAB9-9858-4151-B936-C911F2341F30}" destId="{0877B622-AC65-4476-80C6-69107568959F}" srcOrd="0" destOrd="11" presId="urn:microsoft.com/office/officeart/2005/8/layout/hList1"/>
    <dgm:cxn modelId="{F4E906D3-E1F8-4BF8-847E-24D425C9EF61}" type="presOf" srcId="{5734D9D9-8DFB-4F09-AFE0-C8C888628B03}" destId="{AD84A5DC-4834-4CB9-ADB6-BF8E7A6B8B84}" srcOrd="0" destOrd="0" presId="urn:microsoft.com/office/officeart/2005/8/layout/hList1"/>
    <dgm:cxn modelId="{92F017D3-1596-4B48-871D-F24930CABFAB}" type="presOf" srcId="{2A219114-766D-43B4-A6EA-EF72D44BEFC7}" destId="{AD84A5DC-4834-4CB9-ADB6-BF8E7A6B8B84}" srcOrd="0" destOrd="7" presId="urn:microsoft.com/office/officeart/2005/8/layout/hList1"/>
    <dgm:cxn modelId="{29F14FD4-D0FC-4AFB-9F81-7CE14913BCE6}" srcId="{0B228A77-41E8-4D79-8FC8-225517294647}" destId="{999F636D-AA6E-449E-BD06-D2DB65640E57}" srcOrd="3" destOrd="0" parTransId="{BF82C67B-AF5F-424E-868C-4C0410611674}" sibTransId="{A16F3D8D-AE2F-4E3C-9E1B-D9DC766F4B34}"/>
    <dgm:cxn modelId="{B4F56FD5-D648-4D8B-B3DC-7B8EBC4354B5}" srcId="{D5B17037-B597-44FB-8F13-B8CDB5BB650C}" destId="{55CD7D70-82E3-4146-82A2-C1718301CE3C}" srcOrd="8" destOrd="0" parTransId="{937AE648-34D9-49D0-8F7A-96725E5F4A53}" sibTransId="{A3930828-D600-4ABD-8100-52A32AFA30C0}"/>
    <dgm:cxn modelId="{60885DD8-DC95-4AA8-A3CE-592DA5A555A0}" type="presOf" srcId="{832B91BB-D417-4521-B790-78B2531E8D10}" destId="{AD84A5DC-4834-4CB9-ADB6-BF8E7A6B8B84}" srcOrd="0" destOrd="10" presId="urn:microsoft.com/office/officeart/2005/8/layout/hList1"/>
    <dgm:cxn modelId="{B1CDD8D8-0150-4484-AA02-4C010DF99AE5}" srcId="{999F636D-AA6E-449E-BD06-D2DB65640E57}" destId="{2829681C-9D6A-412B-AB4A-1523CC83EC7D}" srcOrd="5" destOrd="0" parTransId="{13BBF5A8-031A-48DE-BC11-BFFDE96F09E2}" sibTransId="{C5F2F049-404C-4C2C-A5FE-FFAC1FC3C7FE}"/>
    <dgm:cxn modelId="{5EBB60D9-7DD9-4FF0-9F3F-8AE8090154D8}" type="presOf" srcId="{D5B17037-B597-44FB-8F13-B8CDB5BB650C}" destId="{7EE4D115-04BC-4D5E-B4E6-698667713657}" srcOrd="0" destOrd="0" presId="urn:microsoft.com/office/officeart/2005/8/layout/hList1"/>
    <dgm:cxn modelId="{320EFDD9-923C-4935-A111-2E33134C752C}" type="presOf" srcId="{EF062C7A-C761-444F-A0DC-BFF1B0077A0F}" destId="{0877B622-AC65-4476-80C6-69107568959F}" srcOrd="0" destOrd="6" presId="urn:microsoft.com/office/officeart/2005/8/layout/hList1"/>
    <dgm:cxn modelId="{57E4B6DA-1091-4C5A-9888-D2E1D670245F}" srcId="{999F636D-AA6E-449E-BD06-D2DB65640E57}" destId="{3AE5EC31-5560-40DC-9CD4-E5EF35900A8D}" srcOrd="4" destOrd="0" parTransId="{F67E5DDF-1DBE-4E8B-9058-A293B2A3298C}" sibTransId="{B6664D39-631F-44C7-A2F2-0E486F0D58B5}"/>
    <dgm:cxn modelId="{D8798CE2-4C09-4297-AF6D-F41B21FB019B}" type="presOf" srcId="{C65DFACD-CAE3-4939-910D-6E111C074725}" destId="{0877B622-AC65-4476-80C6-69107568959F}" srcOrd="0" destOrd="12" presId="urn:microsoft.com/office/officeart/2005/8/layout/hList1"/>
    <dgm:cxn modelId="{F8E5D4E5-3252-4F64-B866-068A9FF98063}" type="presOf" srcId="{48ABAE67-37AA-46BF-8266-FA80AFA9595E}" destId="{31717160-B428-425B-A4B2-BB7A91D02887}" srcOrd="0" destOrd="0" presId="urn:microsoft.com/office/officeart/2005/8/layout/hList1"/>
    <dgm:cxn modelId="{6DC28FE7-70FA-4B16-8A2D-63C7D8BCDFF3}" type="presOf" srcId="{F0AA263C-FD9C-4274-A33E-E52B4C6B8DBE}" destId="{AD84A5DC-4834-4CB9-ADB6-BF8E7A6B8B84}" srcOrd="0" destOrd="1" presId="urn:microsoft.com/office/officeart/2005/8/layout/hList1"/>
    <dgm:cxn modelId="{560418E8-DD3E-428C-8E89-7FFF91604B7D}" srcId="{D5B17037-B597-44FB-8F13-B8CDB5BB650C}" destId="{B6C23801-1129-414B-B18F-8874F88A37C6}" srcOrd="5" destOrd="0" parTransId="{F9F43303-B655-4CB1-B113-F4901B8D5042}" sibTransId="{38F4B78B-22BF-45F9-9856-3914846DE63D}"/>
    <dgm:cxn modelId="{471A52E8-FC86-412B-A160-BE985DD0A9DD}" srcId="{9D6C7FE1-CDD0-410B-920D-80D7657C746D}" destId="{302FDE00-CE97-4EB2-89EF-D1A0CE91BF29}" srcOrd="0" destOrd="0" parTransId="{4023CBE2-008D-44B9-8F49-F83AE1441A2F}" sibTransId="{FF561AB6-3889-40A1-88A7-7FAAACC46A8C}"/>
    <dgm:cxn modelId="{8BA083EB-9CF1-4739-8E3E-62BAD4728CED}" srcId="{9D6C7FE1-CDD0-410B-920D-80D7657C746D}" destId="{DD69854C-CE7A-423F-B269-1C62AF0882A3}" srcOrd="8" destOrd="0" parTransId="{C114A134-D595-4006-B1A7-6C3557354E2F}" sibTransId="{D0514AA6-DF9C-4397-B773-E39DE9257FC6}"/>
    <dgm:cxn modelId="{0C44D3EB-A7F9-4BD5-A4B2-FBFF078C8C42}" srcId="{999F636D-AA6E-449E-BD06-D2DB65640E57}" destId="{53A6608F-068F-4731-B371-090332F33B88}" srcOrd="3" destOrd="0" parTransId="{6A484DB9-1614-475A-85A6-EB2BA09FA675}" sibTransId="{4799E16B-562A-451F-BADD-AA56F8CB1632}"/>
    <dgm:cxn modelId="{F37837EC-56B5-4681-B774-4E980A7FC956}" type="presOf" srcId="{A3391406-4CA3-48F2-9ED7-DACE0A246821}" destId="{0877B622-AC65-4476-80C6-69107568959F}" srcOrd="0" destOrd="2" presId="urn:microsoft.com/office/officeart/2005/8/layout/hList1"/>
    <dgm:cxn modelId="{503A1AEF-5A02-4316-BA3B-AB0DCE0064CD}" type="presOf" srcId="{5C7A65E2-ACB7-4366-AFFD-E0936EC7C4FE}" destId="{7AE50EE0-19E2-41C1-A721-92484226148B}" srcOrd="0" destOrd="7" presId="urn:microsoft.com/office/officeart/2005/8/layout/hList1"/>
    <dgm:cxn modelId="{4B74C5F1-FD0D-4206-8B4A-6D641D5A6BDA}" srcId="{29A82037-CBCE-466C-82CF-F954E2AD1853}" destId="{832B91BB-D417-4521-B790-78B2531E8D10}" srcOrd="10" destOrd="0" parTransId="{75DEC1AD-031C-40A7-A2A7-F52AFB0E9F98}" sibTransId="{E7B57FD8-C44A-4FE1-A31A-8F522D45D808}"/>
    <dgm:cxn modelId="{030D13F2-D730-4D01-8AA9-504C65EF6006}" type="presOf" srcId="{A97FDAAF-AE02-42F9-B406-1ECADE0E6D37}" destId="{31717160-B428-425B-A4B2-BB7A91D02887}" srcOrd="0" destOrd="5" presId="urn:microsoft.com/office/officeart/2005/8/layout/hList1"/>
    <dgm:cxn modelId="{D6E244F2-EAB5-4601-9F03-C66B076B6B24}" srcId="{D5B17037-B597-44FB-8F13-B8CDB5BB650C}" destId="{EF062C7A-C761-444F-A0DC-BFF1B0077A0F}" srcOrd="6" destOrd="0" parTransId="{32AC1467-63F2-48D1-B37A-E1FB9DEECCF7}" sibTransId="{AACA080C-3EB5-43CD-806B-60CF40146C81}"/>
    <dgm:cxn modelId="{5935EEF3-78C4-4432-94E5-A5F98BD49949}" type="presOf" srcId="{53A6608F-068F-4731-B371-090332F33B88}" destId="{8BCF18D3-8995-43AC-BAB7-A4E8232CBC3C}" srcOrd="0" destOrd="3" presId="urn:microsoft.com/office/officeart/2005/8/layout/hList1"/>
    <dgm:cxn modelId="{DEBF30F4-BDB1-4729-8A10-C79D598D6843}" type="presOf" srcId="{B6C23801-1129-414B-B18F-8874F88A37C6}" destId="{0877B622-AC65-4476-80C6-69107568959F}" srcOrd="0" destOrd="5" presId="urn:microsoft.com/office/officeart/2005/8/layout/hList1"/>
    <dgm:cxn modelId="{DE84C9F7-FBA7-445E-8560-EE0C2D17F2D7}" srcId="{9D6C7FE1-CDD0-410B-920D-80D7657C746D}" destId="{014D3989-1BA8-4F67-913E-7CBFE5A29A1E}" srcOrd="5" destOrd="0" parTransId="{6467893D-F3B1-414B-A90B-8DD98AA1C265}" sibTransId="{285B25BE-E534-4BE9-8FE4-126B000EA70A}"/>
    <dgm:cxn modelId="{EAD737FC-1FEB-466B-B65F-B1D3B6E5FA29}" srcId="{D5B17037-B597-44FB-8F13-B8CDB5BB650C}" destId="{40D6F1AB-C0BF-4C61-A782-7B4EDA0FB3D4}" srcOrd="0" destOrd="0" parTransId="{D3D58181-FD74-4F6A-8DB1-1257519FE269}" sibTransId="{334485B9-B67D-4C96-9994-C0D5EAB47F7A}"/>
    <dgm:cxn modelId="{1F9E0FFE-94C9-4F3B-A3C3-87E2264097D6}" srcId="{29A82037-CBCE-466C-82CF-F954E2AD1853}" destId="{F0AA263C-FD9C-4274-A33E-E52B4C6B8DBE}" srcOrd="1" destOrd="0" parTransId="{237E5610-D821-40C9-9E88-E7BB5078D7A5}" sibTransId="{E5EF6454-E30E-426C-A4F9-1D2A8CD1675F}"/>
    <dgm:cxn modelId="{8EE37080-8534-48AF-B1B8-F7E18BA3A138}" type="presParOf" srcId="{D8E77EC1-DD80-42BC-8052-F44DC634A548}" destId="{4AD2763E-6D75-441F-A753-5E83B0F1B237}" srcOrd="0" destOrd="0" presId="urn:microsoft.com/office/officeart/2005/8/layout/hList1"/>
    <dgm:cxn modelId="{FF3219A7-463D-482F-8EBC-CA1213548E5E}" type="presParOf" srcId="{4AD2763E-6D75-441F-A753-5E83B0F1B237}" destId="{7645924E-1FF1-46A5-BCEF-8AAD114B873D}" srcOrd="0" destOrd="0" presId="urn:microsoft.com/office/officeart/2005/8/layout/hList1"/>
    <dgm:cxn modelId="{DE326A7E-B45F-47DA-A6EC-7D7D407EF538}" type="presParOf" srcId="{4AD2763E-6D75-441F-A753-5E83B0F1B237}" destId="{31717160-B428-425B-A4B2-BB7A91D02887}" srcOrd="1" destOrd="0" presId="urn:microsoft.com/office/officeart/2005/8/layout/hList1"/>
    <dgm:cxn modelId="{473CB204-0A56-4C37-BB3A-FEB4CAFBA90A}" type="presParOf" srcId="{D8E77EC1-DD80-42BC-8052-F44DC634A548}" destId="{34B124E4-D7B0-46D3-A388-696CA21A5327}" srcOrd="1" destOrd="0" presId="urn:microsoft.com/office/officeart/2005/8/layout/hList1"/>
    <dgm:cxn modelId="{FB15B242-4D5C-4AD3-8056-2CC5B7A06315}" type="presParOf" srcId="{D8E77EC1-DD80-42BC-8052-F44DC634A548}" destId="{08C87CC6-A914-4C74-8B2E-7F3F8EBDAD59}" srcOrd="2" destOrd="0" presId="urn:microsoft.com/office/officeart/2005/8/layout/hList1"/>
    <dgm:cxn modelId="{D61C3721-9FB4-4540-BAFC-01364EE6D4DD}" type="presParOf" srcId="{08C87CC6-A914-4C74-8B2E-7F3F8EBDAD59}" destId="{3211431F-BA9D-448E-8E51-BFDCAE2072F5}" srcOrd="0" destOrd="0" presId="urn:microsoft.com/office/officeart/2005/8/layout/hList1"/>
    <dgm:cxn modelId="{19322263-8806-444A-B809-5CDCA633F007}" type="presParOf" srcId="{08C87CC6-A914-4C74-8B2E-7F3F8EBDAD59}" destId="{7AE50EE0-19E2-41C1-A721-92484226148B}" srcOrd="1" destOrd="0" presId="urn:microsoft.com/office/officeart/2005/8/layout/hList1"/>
    <dgm:cxn modelId="{06CBDA7D-5926-448C-8578-62BD664493CC}" type="presParOf" srcId="{D8E77EC1-DD80-42BC-8052-F44DC634A548}" destId="{10F698AF-09BE-454B-AC60-E1E939D570DA}" srcOrd="3" destOrd="0" presId="urn:microsoft.com/office/officeart/2005/8/layout/hList1"/>
    <dgm:cxn modelId="{138F978E-E1F2-4A4E-81CC-291E982BB1DA}" type="presParOf" srcId="{D8E77EC1-DD80-42BC-8052-F44DC634A548}" destId="{93CE5ED2-33C5-4B8D-BEC6-508C8C1C66CA}" srcOrd="4" destOrd="0" presId="urn:microsoft.com/office/officeart/2005/8/layout/hList1"/>
    <dgm:cxn modelId="{98EC6117-4156-47F7-8ACF-4173158FEF75}" type="presParOf" srcId="{93CE5ED2-33C5-4B8D-BEC6-508C8C1C66CA}" destId="{0EB20684-CA27-41D4-89F9-52EBC298E68F}" srcOrd="0" destOrd="0" presId="urn:microsoft.com/office/officeart/2005/8/layout/hList1"/>
    <dgm:cxn modelId="{4D6770A0-AB55-4F86-8143-EE67CBEFF33D}" type="presParOf" srcId="{93CE5ED2-33C5-4B8D-BEC6-508C8C1C66CA}" destId="{AD84A5DC-4834-4CB9-ADB6-BF8E7A6B8B84}" srcOrd="1" destOrd="0" presId="urn:microsoft.com/office/officeart/2005/8/layout/hList1"/>
    <dgm:cxn modelId="{056F42DE-D33D-4DD6-8060-C7189EC07141}" type="presParOf" srcId="{D8E77EC1-DD80-42BC-8052-F44DC634A548}" destId="{53B600B5-18AC-4DD3-AA0F-E595D5063529}" srcOrd="5" destOrd="0" presId="urn:microsoft.com/office/officeart/2005/8/layout/hList1"/>
    <dgm:cxn modelId="{35166FC7-CCA8-4B83-B8FC-33C2C3051000}" type="presParOf" srcId="{D8E77EC1-DD80-42BC-8052-F44DC634A548}" destId="{9008FC9A-D22A-4486-9AE4-99E8DB1508F3}" srcOrd="6" destOrd="0" presId="urn:microsoft.com/office/officeart/2005/8/layout/hList1"/>
    <dgm:cxn modelId="{356B1426-537C-4EB9-B9D2-D65FE1DB0C99}" type="presParOf" srcId="{9008FC9A-D22A-4486-9AE4-99E8DB1508F3}" destId="{9396D115-E44E-4263-A039-D8FEEE0FE1BE}" srcOrd="0" destOrd="0" presId="urn:microsoft.com/office/officeart/2005/8/layout/hList1"/>
    <dgm:cxn modelId="{EBBF8456-D9CD-43F2-92C0-19FD751DAA10}" type="presParOf" srcId="{9008FC9A-D22A-4486-9AE4-99E8DB1508F3}" destId="{8BCF18D3-8995-43AC-BAB7-A4E8232CBC3C}" srcOrd="1" destOrd="0" presId="urn:microsoft.com/office/officeart/2005/8/layout/hList1"/>
    <dgm:cxn modelId="{E5AC976E-A27F-44AD-BE43-221998BF4E57}" type="presParOf" srcId="{D8E77EC1-DD80-42BC-8052-F44DC634A548}" destId="{F562FC93-B4EB-40D9-A197-EDEF00E22F48}" srcOrd="7" destOrd="0" presId="urn:microsoft.com/office/officeart/2005/8/layout/hList1"/>
    <dgm:cxn modelId="{CD7A8909-7DC5-4090-9D89-EA0A50A7CAB1}" type="presParOf" srcId="{D8E77EC1-DD80-42BC-8052-F44DC634A548}" destId="{54B9C138-8221-4345-9686-DA511599CEB6}" srcOrd="8" destOrd="0" presId="urn:microsoft.com/office/officeart/2005/8/layout/hList1"/>
    <dgm:cxn modelId="{83DCC5AE-A593-4EC1-87CF-5CB13A77E9D7}" type="presParOf" srcId="{54B9C138-8221-4345-9686-DA511599CEB6}" destId="{7EE4D115-04BC-4D5E-B4E6-698667713657}" srcOrd="0" destOrd="0" presId="urn:microsoft.com/office/officeart/2005/8/layout/hList1"/>
    <dgm:cxn modelId="{B1266737-0C6E-45A0-A4B5-E8D4A282D89D}" type="presParOf" srcId="{54B9C138-8221-4345-9686-DA511599CEB6}" destId="{0877B622-AC65-4476-80C6-69107568959F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C8D6361A-4AE1-43CB-937D-426071CF1C39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accent4_2" csCatId="accent4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DF342364-B8B2-4D07-89D8-C2ACF0B2FA0D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研发中心 </a:t>
          </a:r>
          <a:r>
            <a:rPr lang="en-US" altLang="zh-CN" dirty="0"/>
            <a:t>R&amp;D</a:t>
          </a:r>
          <a:endParaRPr lang="zh-CN" altLang="en-US" dirty="0"/>
        </a:p>
      </dgm:t>
    </dgm:pt>
    <dgm:pt modelId="{ED4E7AB9-02C0-40A3-BD04-4F9636188A75}" type="parTrans" cxnId="{5BA7D157-4071-4004-9D74-A8C042CA1C08}">
      <dgm:prSet/>
      <dgm:spPr/>
      <dgm:t>
        <a:bodyPr/>
        <a:lstStyle/>
        <a:p>
          <a:pPr algn="ctr"/>
          <a:endParaRPr lang="zh-CN" altLang="en-US"/>
        </a:p>
      </dgm:t>
    </dgm:pt>
    <dgm:pt modelId="{494189F3-8161-4605-A944-582FFBB52D8B}" type="sibTrans" cxnId="{5BA7D157-4071-4004-9D74-A8C042CA1C08}">
      <dgm:prSet/>
      <dgm:spPr/>
      <dgm:t>
        <a:bodyPr/>
        <a:lstStyle/>
        <a:p>
          <a:pPr algn="ctr"/>
          <a:endParaRPr lang="zh-CN" altLang="en-US"/>
        </a:p>
      </dgm:t>
    </dgm:pt>
    <dgm:pt modelId="{580C4548-FDE3-4921-AA83-1EED4773E0BC}" type="asst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系统架构部</a:t>
          </a:r>
          <a:r>
            <a:rPr lang="en-US" altLang="zh-CN" dirty="0"/>
            <a:t>AD</a:t>
          </a:r>
          <a:endParaRPr lang="zh-CN" altLang="en-US" dirty="0"/>
        </a:p>
      </dgm:t>
    </dgm:pt>
    <dgm:pt modelId="{8091B417-AFEE-4CD1-892F-5E9D274F7068}" type="parTrans" cxnId="{E3D5B3B4-2F00-438A-8ECB-5211D4AD1A2C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endParaRPr lang="zh-CN" altLang="en-US"/>
        </a:p>
      </dgm:t>
    </dgm:pt>
    <dgm:pt modelId="{FC5550F1-7FF5-4D49-9540-CC075694BA5E}" type="sibTrans" cxnId="{E3D5B3B4-2F00-438A-8ECB-5211D4AD1A2C}">
      <dgm:prSet/>
      <dgm:spPr/>
      <dgm:t>
        <a:bodyPr/>
        <a:lstStyle/>
        <a:p>
          <a:pPr algn="ctr"/>
          <a:endParaRPr lang="zh-CN" altLang="en-US"/>
        </a:p>
      </dgm:t>
    </dgm:pt>
    <dgm:pt modelId="{AC2296EB-3EBC-4EF4-8D12-0EF3FCFD0648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en-US" altLang="zh-CN" dirty="0"/>
            <a:t>APP</a:t>
          </a:r>
          <a:r>
            <a:rPr lang="zh-CN" altLang="en-US" dirty="0"/>
            <a:t>开发部   </a:t>
          </a:r>
          <a:r>
            <a:rPr lang="en-US" altLang="zh-CN" dirty="0"/>
            <a:t>Smart Phone Department</a:t>
          </a:r>
        </a:p>
      </dgm:t>
    </dgm:pt>
    <dgm:pt modelId="{8DBAE8D6-3FEF-4546-A64D-D4EF1189B4F3}" type="parTrans" cxnId="{50A647D5-1570-4DCD-8FBE-BF96CD3CF8A2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endParaRPr lang="zh-CN" altLang="en-US"/>
        </a:p>
      </dgm:t>
    </dgm:pt>
    <dgm:pt modelId="{2EB39763-275F-42C8-8D10-515D1D7B9BF0}" type="sibTrans" cxnId="{50A647D5-1570-4DCD-8FBE-BF96CD3CF8A2}">
      <dgm:prSet/>
      <dgm:spPr/>
      <dgm:t>
        <a:bodyPr/>
        <a:lstStyle/>
        <a:p>
          <a:pPr algn="ctr"/>
          <a:endParaRPr lang="zh-CN" altLang="en-US"/>
        </a:p>
      </dgm:t>
    </dgm:pt>
    <dgm:pt modelId="{9820B4F1-EF7C-4D61-9CB8-C80598D897FC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en-US" altLang="zh-CN" dirty="0"/>
            <a:t>PHP</a:t>
          </a:r>
          <a:r>
            <a:rPr lang="zh-CN" altLang="en-US" dirty="0"/>
            <a:t>开发部  </a:t>
          </a:r>
          <a:r>
            <a:rPr lang="en-US" altLang="zh-CN" dirty="0"/>
            <a:t>PHP Service Department</a:t>
          </a:r>
          <a:endParaRPr lang="zh-CN" altLang="en-US" dirty="0"/>
        </a:p>
      </dgm:t>
    </dgm:pt>
    <dgm:pt modelId="{20C3F314-9877-4741-AF53-52D040F2F0D7}" type="parTrans" cxnId="{121F2B58-6EB8-4F94-A1F3-E1985E2DFF59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endParaRPr lang="zh-CN" altLang="en-US"/>
        </a:p>
      </dgm:t>
    </dgm:pt>
    <dgm:pt modelId="{2953DAAB-29C2-4514-BAAF-E2BF49D0E5D2}" type="sibTrans" cxnId="{121F2B58-6EB8-4F94-A1F3-E1985E2DFF59}">
      <dgm:prSet/>
      <dgm:spPr/>
      <dgm:t>
        <a:bodyPr/>
        <a:lstStyle/>
        <a:p>
          <a:pPr algn="ctr"/>
          <a:endParaRPr lang="zh-CN" altLang="en-US"/>
        </a:p>
      </dgm:t>
    </dgm:pt>
    <dgm:pt modelId="{4A81FBC8-A995-407D-86E0-0B761255157B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en-US" altLang="zh-CN" dirty="0"/>
            <a:t>CPP</a:t>
          </a:r>
          <a:r>
            <a:rPr lang="zh-CN" altLang="en-US" dirty="0"/>
            <a:t>开发部 </a:t>
          </a:r>
          <a:r>
            <a:rPr lang="en-US" altLang="zh-CN" dirty="0"/>
            <a:t>CPP Service  Department</a:t>
          </a:r>
          <a:endParaRPr lang="zh-CN" altLang="en-US" dirty="0"/>
        </a:p>
      </dgm:t>
    </dgm:pt>
    <dgm:pt modelId="{EB224B3F-C4DE-4BF1-9522-509F147CD14B}" type="parTrans" cxnId="{607BCD7F-F6F7-4AB6-831B-3A96E8646D37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endParaRPr lang="zh-CN" altLang="en-US"/>
        </a:p>
      </dgm:t>
    </dgm:pt>
    <dgm:pt modelId="{8DC0226C-8F31-4834-9A72-635FE58A3CA7}" type="sibTrans" cxnId="{607BCD7F-F6F7-4AB6-831B-3A96E8646D37}">
      <dgm:prSet/>
      <dgm:spPr/>
      <dgm:t>
        <a:bodyPr/>
        <a:lstStyle/>
        <a:p>
          <a:pPr algn="ctr"/>
          <a:endParaRPr lang="zh-CN" altLang="en-US"/>
        </a:p>
      </dgm:t>
    </dgm:pt>
    <dgm:pt modelId="{2440A511-EA0F-4A8A-B5C7-062919BCE3A4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en-US" altLang="zh-CN" dirty="0"/>
            <a:t>H5</a:t>
          </a:r>
          <a:r>
            <a:rPr lang="zh-CN" altLang="en-US" dirty="0"/>
            <a:t>开发部 </a:t>
          </a:r>
          <a:r>
            <a:rPr lang="en-US" altLang="zh-CN" dirty="0"/>
            <a:t>Browser  Department</a:t>
          </a:r>
        </a:p>
      </dgm:t>
    </dgm:pt>
    <dgm:pt modelId="{2CCD5DE9-41A9-4582-8B62-2E757EF2BAD2}" type="parTrans" cxnId="{2F5DAC86-37C1-438B-899E-0010412FBF0B}">
      <dgm:prSet/>
      <dgm:spPr/>
      <dgm:t>
        <a:bodyPr/>
        <a:lstStyle/>
        <a:p>
          <a:pPr algn="ctr"/>
          <a:endParaRPr lang="zh-CN" altLang="en-US"/>
        </a:p>
      </dgm:t>
    </dgm:pt>
    <dgm:pt modelId="{04D5F145-773D-4AC0-86CD-53B012758D03}" type="sibTrans" cxnId="{2F5DAC86-37C1-438B-899E-0010412FBF0B}">
      <dgm:prSet/>
      <dgm:spPr/>
      <dgm:t>
        <a:bodyPr/>
        <a:lstStyle/>
        <a:p>
          <a:pPr algn="ctr"/>
          <a:endParaRPr lang="zh-CN" altLang="en-US"/>
        </a:p>
      </dgm:t>
    </dgm:pt>
    <dgm:pt modelId="{4FF727E2-9EAB-4D68-A004-2EAD8E9DD341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en-US" altLang="zh-CN" dirty="0"/>
            <a:t>ATM</a:t>
          </a:r>
          <a:r>
            <a:rPr lang="zh-CN" altLang="en-US" dirty="0"/>
            <a:t>开发部 </a:t>
          </a:r>
          <a:r>
            <a:rPr lang="en-US" altLang="en-US" dirty="0"/>
            <a:t>ATM Department</a:t>
          </a:r>
          <a:r>
            <a:rPr lang="zh-CN" altLang="en-US" dirty="0"/>
            <a:t> </a:t>
          </a:r>
          <a:r>
            <a:rPr lang="en-US" altLang="zh-CN" dirty="0"/>
            <a:t>  </a:t>
          </a:r>
          <a:endParaRPr lang="zh-CN" altLang="en-US" dirty="0"/>
        </a:p>
      </dgm:t>
    </dgm:pt>
    <dgm:pt modelId="{69B87D2C-6438-4120-A75C-2E9BB476DBE3}" type="parTrans" cxnId="{67069351-C111-4523-9FEB-6E6A25BC3A59}">
      <dgm:prSet/>
      <dgm:spPr/>
      <dgm:t>
        <a:bodyPr/>
        <a:lstStyle/>
        <a:p>
          <a:pPr algn="ctr"/>
          <a:endParaRPr lang="zh-CN" altLang="en-US"/>
        </a:p>
      </dgm:t>
    </dgm:pt>
    <dgm:pt modelId="{9396A582-4E5C-43C6-BC0D-4F3749FC6843}" type="sibTrans" cxnId="{67069351-C111-4523-9FEB-6E6A25BC3A59}">
      <dgm:prSet/>
      <dgm:spPr/>
      <dgm:t>
        <a:bodyPr/>
        <a:lstStyle/>
        <a:p>
          <a:pPr algn="ctr"/>
          <a:endParaRPr lang="zh-CN" altLang="en-US"/>
        </a:p>
      </dgm:t>
    </dgm:pt>
    <dgm:pt modelId="{C08DA659-2DA9-414D-A3BA-659E6F0DA2ED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质量管理部 </a:t>
          </a:r>
          <a:r>
            <a:rPr lang="en-US" altLang="en-US" dirty="0"/>
            <a:t>Quality Management Department</a:t>
          </a:r>
          <a:endParaRPr lang="zh-CN" altLang="en-US" dirty="0"/>
        </a:p>
      </dgm:t>
    </dgm:pt>
    <dgm:pt modelId="{A9883E65-F136-4C8F-976B-76801C5F3C0A}" type="parTrans" cxnId="{861F1DC1-025D-406C-A464-1A19FD1B7320}">
      <dgm:prSet/>
      <dgm:spPr/>
      <dgm:t>
        <a:bodyPr/>
        <a:lstStyle/>
        <a:p>
          <a:pPr algn="ctr"/>
          <a:endParaRPr lang="zh-CN" altLang="en-US"/>
        </a:p>
      </dgm:t>
    </dgm:pt>
    <dgm:pt modelId="{15629E3D-1790-4847-B18F-E5D5696C8FCA}" type="sibTrans" cxnId="{861F1DC1-025D-406C-A464-1A19FD1B7320}">
      <dgm:prSet/>
      <dgm:spPr/>
      <dgm:t>
        <a:bodyPr/>
        <a:lstStyle/>
        <a:p>
          <a:pPr algn="ctr"/>
          <a:endParaRPr lang="zh-CN" altLang="en-US"/>
        </a:p>
      </dgm:t>
    </dgm:pt>
    <dgm:pt modelId="{A1DFFB50-3873-4595-96C2-2339546A3181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基础设施部</a:t>
          </a:r>
          <a:r>
            <a:rPr lang="en-US" altLang="zh-CN" dirty="0"/>
            <a:t>Infrastructure Department</a:t>
          </a:r>
          <a:endParaRPr lang="zh-CN" altLang="en-US" dirty="0"/>
        </a:p>
      </dgm:t>
    </dgm:pt>
    <dgm:pt modelId="{AB7F3AA5-0FCB-4487-B511-4E03AC125DC2}" type="parTrans" cxnId="{3825139F-789E-490F-B168-33F8D08A6667}">
      <dgm:prSet/>
      <dgm:spPr/>
      <dgm:t>
        <a:bodyPr/>
        <a:lstStyle/>
        <a:p>
          <a:pPr algn="ctr"/>
          <a:endParaRPr lang="zh-CN" altLang="en-US"/>
        </a:p>
      </dgm:t>
    </dgm:pt>
    <dgm:pt modelId="{1A4AED90-B612-4B9D-BF21-CF35DBD8E5B9}" type="sibTrans" cxnId="{3825139F-789E-490F-B168-33F8D08A6667}">
      <dgm:prSet/>
      <dgm:spPr/>
      <dgm:t>
        <a:bodyPr/>
        <a:lstStyle/>
        <a:p>
          <a:pPr algn="ctr"/>
          <a:endParaRPr lang="zh-CN" altLang="en-US"/>
        </a:p>
      </dgm:t>
    </dgm:pt>
    <dgm:pt modelId="{463E5622-8861-4510-B731-17B60E49C9BB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en-US" altLang="zh-CN" dirty="0"/>
            <a:t>Android</a:t>
          </a:r>
        </a:p>
      </dgm:t>
    </dgm:pt>
    <dgm:pt modelId="{145F708D-80BF-4A9E-B844-E5643FC763A2}" type="parTrans" cxnId="{C1938D3C-0713-4C69-BC1E-0EEE1A530628}">
      <dgm:prSet/>
      <dgm:spPr/>
      <dgm:t>
        <a:bodyPr/>
        <a:lstStyle/>
        <a:p>
          <a:pPr algn="ctr"/>
          <a:endParaRPr lang="zh-CN" altLang="en-US"/>
        </a:p>
      </dgm:t>
    </dgm:pt>
    <dgm:pt modelId="{3FB784D0-DE95-4E74-982F-C5F2FBCF1665}" type="sibTrans" cxnId="{C1938D3C-0713-4C69-BC1E-0EEE1A530628}">
      <dgm:prSet/>
      <dgm:spPr/>
      <dgm:t>
        <a:bodyPr/>
        <a:lstStyle/>
        <a:p>
          <a:pPr algn="ctr"/>
          <a:endParaRPr lang="zh-CN" altLang="en-US"/>
        </a:p>
      </dgm:t>
    </dgm:pt>
    <dgm:pt modelId="{5A2EA61C-DD88-4C4E-8E77-FE18BC931F3B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en-US" altLang="zh-CN" dirty="0"/>
            <a:t>iOS</a:t>
          </a:r>
        </a:p>
      </dgm:t>
    </dgm:pt>
    <dgm:pt modelId="{418F8F8E-468B-4856-BCAF-764F4F33EFF0}" type="parTrans" cxnId="{452E34EC-F489-4D78-86A6-7C1747366676}">
      <dgm:prSet/>
      <dgm:spPr/>
      <dgm:t>
        <a:bodyPr/>
        <a:lstStyle/>
        <a:p>
          <a:pPr algn="ctr"/>
          <a:endParaRPr lang="zh-CN" altLang="en-US"/>
        </a:p>
      </dgm:t>
    </dgm:pt>
    <dgm:pt modelId="{C93A0D8C-1154-422F-8208-9EFCAFAEE502}" type="sibTrans" cxnId="{452E34EC-F489-4D78-86A6-7C1747366676}">
      <dgm:prSet/>
      <dgm:spPr/>
      <dgm:t>
        <a:bodyPr/>
        <a:lstStyle/>
        <a:p>
          <a:pPr algn="ctr"/>
          <a:endParaRPr lang="zh-CN" altLang="en-US"/>
        </a:p>
      </dgm:t>
    </dgm:pt>
    <dgm:pt modelId="{5A10CCF3-A8D5-4746-AA9A-4D38289D3B9F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业务编制  </a:t>
          </a:r>
          <a:r>
            <a:rPr lang="en-US" altLang="zh-CN" dirty="0"/>
            <a:t>Business Layer</a:t>
          </a:r>
          <a:endParaRPr lang="zh-CN" altLang="en-US" dirty="0"/>
        </a:p>
      </dgm:t>
    </dgm:pt>
    <dgm:pt modelId="{0D88B7CB-ABEF-4A36-B7AA-658CC9F40B84}" type="parTrans" cxnId="{05242E5E-7A54-44D9-8772-6E7B7CD12EA2}">
      <dgm:prSet/>
      <dgm:spPr/>
      <dgm:t>
        <a:bodyPr/>
        <a:lstStyle/>
        <a:p>
          <a:pPr algn="ctr"/>
          <a:endParaRPr lang="zh-CN" altLang="en-US"/>
        </a:p>
      </dgm:t>
    </dgm:pt>
    <dgm:pt modelId="{B1E978E6-15B4-4EC8-A00B-FF933C478B17}" type="sibTrans" cxnId="{05242E5E-7A54-44D9-8772-6E7B7CD12EA2}">
      <dgm:prSet/>
      <dgm:spPr/>
      <dgm:t>
        <a:bodyPr/>
        <a:lstStyle/>
        <a:p>
          <a:pPr algn="ctr"/>
          <a:endParaRPr lang="zh-CN" altLang="en-US"/>
        </a:p>
      </dgm:t>
    </dgm:pt>
    <dgm:pt modelId="{853D9581-8CAE-462E-97C6-5B3AEA7B64B6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逻辑服务  </a:t>
          </a:r>
          <a:r>
            <a:rPr lang="en-US" altLang="zh-CN" dirty="0"/>
            <a:t>Logic Layer</a:t>
          </a:r>
          <a:endParaRPr lang="zh-CN" altLang="en-US" dirty="0"/>
        </a:p>
      </dgm:t>
    </dgm:pt>
    <dgm:pt modelId="{E58B481C-58BF-43C7-9603-1B1E7BF14D8F}" type="parTrans" cxnId="{58CF7B7A-44C8-468C-814D-F08B1B9960C6}">
      <dgm:prSet/>
      <dgm:spPr/>
      <dgm:t>
        <a:bodyPr/>
        <a:lstStyle/>
        <a:p>
          <a:pPr algn="ctr"/>
          <a:endParaRPr lang="zh-CN" altLang="en-US"/>
        </a:p>
      </dgm:t>
    </dgm:pt>
    <dgm:pt modelId="{9896D13A-22F4-41D8-BB5C-891E1E2A7DE0}" type="sibTrans" cxnId="{58CF7B7A-44C8-468C-814D-F08B1B9960C6}">
      <dgm:prSet/>
      <dgm:spPr/>
      <dgm:t>
        <a:bodyPr/>
        <a:lstStyle/>
        <a:p>
          <a:pPr algn="ctr"/>
          <a:endParaRPr lang="zh-CN" altLang="en-US"/>
        </a:p>
      </dgm:t>
    </dgm:pt>
    <dgm:pt modelId="{DEC32946-2C21-46C9-B413-21F3CC5BE18F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业务编制   </a:t>
          </a:r>
          <a:r>
            <a:rPr lang="en-US" altLang="zh-CN" dirty="0"/>
            <a:t>Business Layer</a:t>
          </a:r>
          <a:endParaRPr lang="zh-CN" altLang="en-US" dirty="0"/>
        </a:p>
      </dgm:t>
    </dgm:pt>
    <dgm:pt modelId="{C430445B-ACA7-4957-9A2F-C97796393744}" type="parTrans" cxnId="{CA1F1041-FF1E-4525-9CFA-62694F55A703}">
      <dgm:prSet/>
      <dgm:spPr/>
      <dgm:t>
        <a:bodyPr/>
        <a:lstStyle/>
        <a:p>
          <a:pPr algn="ctr"/>
          <a:endParaRPr lang="zh-CN" altLang="en-US"/>
        </a:p>
      </dgm:t>
    </dgm:pt>
    <dgm:pt modelId="{45B9D815-4851-4E20-8527-2E6778CC341C}" type="sibTrans" cxnId="{CA1F1041-FF1E-4525-9CFA-62694F55A703}">
      <dgm:prSet/>
      <dgm:spPr/>
      <dgm:t>
        <a:bodyPr/>
        <a:lstStyle/>
        <a:p>
          <a:pPr algn="ctr"/>
          <a:endParaRPr lang="zh-CN" altLang="en-US"/>
        </a:p>
      </dgm:t>
    </dgm:pt>
    <dgm:pt modelId="{56425634-BFC7-41F2-ABBD-0D772FD7DC57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逻辑服务  </a:t>
          </a:r>
          <a:r>
            <a:rPr lang="en-US" altLang="zh-CN" dirty="0"/>
            <a:t>Logic Layer</a:t>
          </a:r>
          <a:endParaRPr lang="zh-CN" altLang="en-US" dirty="0"/>
        </a:p>
      </dgm:t>
    </dgm:pt>
    <dgm:pt modelId="{CD3C6E8A-DBB5-44AB-8ECD-3CF061CEEDDE}" type="parTrans" cxnId="{5563256C-4D68-4E8D-BB51-B654C41D8EC5}">
      <dgm:prSet/>
      <dgm:spPr/>
      <dgm:t>
        <a:bodyPr/>
        <a:lstStyle/>
        <a:p>
          <a:pPr algn="ctr"/>
          <a:endParaRPr lang="zh-CN" altLang="en-US"/>
        </a:p>
      </dgm:t>
    </dgm:pt>
    <dgm:pt modelId="{A62BD0BB-A88F-41F6-8B47-8B74D57E79DF}" type="sibTrans" cxnId="{5563256C-4D68-4E8D-BB51-B654C41D8EC5}">
      <dgm:prSet/>
      <dgm:spPr/>
      <dgm:t>
        <a:bodyPr/>
        <a:lstStyle/>
        <a:p>
          <a:pPr algn="ctr"/>
          <a:endParaRPr lang="zh-CN" altLang="en-US"/>
        </a:p>
      </dgm:t>
    </dgm:pt>
    <dgm:pt modelId="{43937AD5-590F-410D-8953-405923752358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用例设计  </a:t>
          </a:r>
          <a:r>
            <a:rPr lang="en-US" altLang="zh-CN" dirty="0"/>
            <a:t>User Case </a:t>
          </a:r>
          <a:endParaRPr lang="zh-CN" altLang="en-US" dirty="0"/>
        </a:p>
      </dgm:t>
    </dgm:pt>
    <dgm:pt modelId="{D4A57564-2A4A-4AC0-BED7-87891E348DC0}" type="parTrans" cxnId="{50AF3766-1748-4BA7-B22F-F96ACD594603}">
      <dgm:prSet/>
      <dgm:spPr/>
      <dgm:t>
        <a:bodyPr/>
        <a:lstStyle/>
        <a:p>
          <a:pPr algn="ctr"/>
          <a:endParaRPr lang="zh-CN" altLang="en-US"/>
        </a:p>
      </dgm:t>
    </dgm:pt>
    <dgm:pt modelId="{D021E35E-CC06-4B2B-88BC-EA916EA363CE}" type="sibTrans" cxnId="{50AF3766-1748-4BA7-B22F-F96ACD594603}">
      <dgm:prSet/>
      <dgm:spPr/>
      <dgm:t>
        <a:bodyPr/>
        <a:lstStyle/>
        <a:p>
          <a:pPr algn="ctr"/>
          <a:endParaRPr lang="zh-CN" altLang="en-US"/>
        </a:p>
      </dgm:t>
    </dgm:pt>
    <dgm:pt modelId="{47AAAA76-BD5A-4E7D-B5E2-85EA40AD1978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自动化测试  </a:t>
          </a:r>
          <a:r>
            <a:rPr lang="en-US" altLang="zh-CN" dirty="0"/>
            <a:t>Auto Test</a:t>
          </a:r>
          <a:endParaRPr lang="zh-CN" altLang="en-US" dirty="0"/>
        </a:p>
      </dgm:t>
    </dgm:pt>
    <dgm:pt modelId="{BD039663-66B0-45B8-AB3B-6CFDC586475B}" type="parTrans" cxnId="{6FDEE6B8-88AF-4F7F-A621-4BD5BE98D3CF}">
      <dgm:prSet/>
      <dgm:spPr/>
      <dgm:t>
        <a:bodyPr/>
        <a:lstStyle/>
        <a:p>
          <a:pPr algn="ctr"/>
          <a:endParaRPr lang="zh-CN" altLang="en-US"/>
        </a:p>
      </dgm:t>
    </dgm:pt>
    <dgm:pt modelId="{4E6B21D5-144F-41B9-AAB9-C452BE3785F9}" type="sibTrans" cxnId="{6FDEE6B8-88AF-4F7F-A621-4BD5BE98D3CF}">
      <dgm:prSet/>
      <dgm:spPr/>
      <dgm:t>
        <a:bodyPr/>
        <a:lstStyle/>
        <a:p>
          <a:pPr algn="ctr"/>
          <a:endParaRPr lang="zh-CN" altLang="en-US"/>
        </a:p>
      </dgm:t>
    </dgm:pt>
    <dgm:pt modelId="{8DE9FBC6-07E9-4A56-8718-76463E19D37B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性能测试  </a:t>
          </a:r>
          <a:r>
            <a:rPr lang="en-US" altLang="zh-CN" dirty="0"/>
            <a:t>Performance Test</a:t>
          </a:r>
          <a:endParaRPr lang="zh-CN" altLang="en-US" dirty="0"/>
        </a:p>
      </dgm:t>
    </dgm:pt>
    <dgm:pt modelId="{10F97410-7F3E-43CB-9C58-27DBEF2298D5}" type="parTrans" cxnId="{99F95904-2DC0-4557-9BD9-7A7B1762203F}">
      <dgm:prSet/>
      <dgm:spPr/>
      <dgm:t>
        <a:bodyPr/>
        <a:lstStyle/>
        <a:p>
          <a:pPr algn="ctr"/>
          <a:endParaRPr lang="zh-CN" altLang="en-US"/>
        </a:p>
      </dgm:t>
    </dgm:pt>
    <dgm:pt modelId="{AB406382-3BB4-4791-B151-5BA3E4432981}" type="sibTrans" cxnId="{99F95904-2DC0-4557-9BD9-7A7B1762203F}">
      <dgm:prSet/>
      <dgm:spPr/>
      <dgm:t>
        <a:bodyPr/>
        <a:lstStyle/>
        <a:p>
          <a:pPr algn="ctr"/>
          <a:endParaRPr lang="zh-CN" altLang="en-US"/>
        </a:p>
      </dgm:t>
    </dgm:pt>
    <dgm:pt modelId="{9717E344-3DB6-4620-98E4-6E37EF3870BB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系统维护  </a:t>
          </a:r>
          <a:r>
            <a:rPr lang="en-US" altLang="zh-CN" dirty="0"/>
            <a:t>Maintenance</a:t>
          </a:r>
          <a:endParaRPr lang="zh-CN" altLang="en-US" dirty="0"/>
        </a:p>
      </dgm:t>
    </dgm:pt>
    <dgm:pt modelId="{177D58EF-4CD3-4EA1-9161-0A9F5DF29EA7}" type="parTrans" cxnId="{40B71D8C-820C-4F39-8FF6-2190E173B900}">
      <dgm:prSet/>
      <dgm:spPr/>
      <dgm:t>
        <a:bodyPr/>
        <a:lstStyle/>
        <a:p>
          <a:pPr algn="ctr"/>
          <a:endParaRPr lang="zh-CN" altLang="en-US"/>
        </a:p>
      </dgm:t>
    </dgm:pt>
    <dgm:pt modelId="{F8026979-C295-4F7E-A0EC-09A156D9D803}" type="sibTrans" cxnId="{40B71D8C-820C-4F39-8FF6-2190E173B900}">
      <dgm:prSet/>
      <dgm:spPr/>
      <dgm:t>
        <a:bodyPr/>
        <a:lstStyle/>
        <a:p>
          <a:pPr algn="ctr"/>
          <a:endParaRPr lang="zh-CN" altLang="en-US"/>
        </a:p>
      </dgm:t>
    </dgm:pt>
    <dgm:pt modelId="{16942E1C-B77B-4F4E-B364-4C9E0848DDF0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工具开发   </a:t>
          </a:r>
          <a:r>
            <a:rPr lang="en-US" altLang="zh-CN" dirty="0"/>
            <a:t>DevOps Developing</a:t>
          </a:r>
          <a:endParaRPr lang="zh-CN" altLang="en-US" dirty="0"/>
        </a:p>
      </dgm:t>
    </dgm:pt>
    <dgm:pt modelId="{8B6BD66D-E318-4BDD-B6F0-5D8F6AC3E36A}" type="parTrans" cxnId="{BEE99CF0-CB3C-4612-853F-AB33A3EB5BC4}">
      <dgm:prSet/>
      <dgm:spPr/>
      <dgm:t>
        <a:bodyPr/>
        <a:lstStyle/>
        <a:p>
          <a:pPr algn="ctr"/>
          <a:endParaRPr lang="zh-CN" altLang="en-US"/>
        </a:p>
      </dgm:t>
    </dgm:pt>
    <dgm:pt modelId="{D2CB4255-4305-4A3F-9571-4C5BCAD623F2}" type="sibTrans" cxnId="{BEE99CF0-CB3C-4612-853F-AB33A3EB5BC4}">
      <dgm:prSet/>
      <dgm:spPr/>
      <dgm:t>
        <a:bodyPr/>
        <a:lstStyle/>
        <a:p>
          <a:pPr algn="ctr"/>
          <a:endParaRPr lang="zh-CN" altLang="en-US"/>
        </a:p>
      </dgm:t>
    </dgm:pt>
    <dgm:pt modelId="{63C3325C-1620-4040-9A2D-6796C09BE6F8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产品中心 </a:t>
          </a:r>
          <a:r>
            <a:rPr lang="en-US" altLang="zh-CN" dirty="0"/>
            <a:t>P&amp;D</a:t>
          </a:r>
          <a:endParaRPr lang="zh-CN" altLang="en-US" dirty="0"/>
        </a:p>
      </dgm:t>
    </dgm:pt>
    <dgm:pt modelId="{E447D4C9-A728-4269-B3FF-63E26C601D24}" type="parTrans" cxnId="{0672A37B-F885-4915-94B1-41B5E4A40728}">
      <dgm:prSet/>
      <dgm:spPr/>
      <dgm:t>
        <a:bodyPr/>
        <a:lstStyle/>
        <a:p>
          <a:endParaRPr lang="zh-CN" altLang="en-US"/>
        </a:p>
      </dgm:t>
    </dgm:pt>
    <dgm:pt modelId="{6CEB7C02-98AC-4DAB-8705-EB7AC567941F}" type="sibTrans" cxnId="{0672A37B-F885-4915-94B1-41B5E4A40728}">
      <dgm:prSet/>
      <dgm:spPr/>
      <dgm:t>
        <a:bodyPr/>
        <a:lstStyle/>
        <a:p>
          <a:endParaRPr lang="zh-CN" altLang="en-US"/>
        </a:p>
      </dgm:t>
    </dgm:pt>
    <dgm:pt modelId="{4017BBDC-5D6E-4C86-9BA3-40A0194E4E7A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运营中心 </a:t>
          </a:r>
          <a:r>
            <a:rPr lang="en-US" altLang="zh-CN" dirty="0"/>
            <a:t>O&amp;D</a:t>
          </a:r>
          <a:endParaRPr lang="zh-CN" altLang="en-US" dirty="0"/>
        </a:p>
      </dgm:t>
    </dgm:pt>
    <dgm:pt modelId="{E4CE2940-DE83-495F-AA8A-2E4552F43F77}" type="parTrans" cxnId="{0A3F8282-2A91-4D96-BF54-76EA45C59C9D}">
      <dgm:prSet/>
      <dgm:spPr/>
      <dgm:t>
        <a:bodyPr/>
        <a:lstStyle/>
        <a:p>
          <a:endParaRPr lang="zh-CN" altLang="en-US"/>
        </a:p>
      </dgm:t>
    </dgm:pt>
    <dgm:pt modelId="{4FB3F7F3-46D9-429A-8377-F01070667FAA}" type="sibTrans" cxnId="{0A3F8282-2A91-4D96-BF54-76EA45C59C9D}">
      <dgm:prSet/>
      <dgm:spPr/>
      <dgm:t>
        <a:bodyPr/>
        <a:lstStyle/>
        <a:p>
          <a:endParaRPr lang="zh-CN" altLang="en-US"/>
        </a:p>
      </dgm:t>
    </dgm:pt>
    <dgm:pt modelId="{205C046B-9733-4D13-B348-AAC004854130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项目管理部 </a:t>
          </a:r>
          <a:r>
            <a:rPr lang="en-US" altLang="zh-CN" dirty="0"/>
            <a:t>PMD</a:t>
          </a:r>
          <a:endParaRPr lang="zh-CN" altLang="en-US" dirty="0"/>
        </a:p>
      </dgm:t>
    </dgm:pt>
    <dgm:pt modelId="{6AE70E6B-CFCF-43DD-ABCF-87E64FDAB056}" type="parTrans" cxnId="{66FFE542-8096-422F-90E6-A64FD272D939}">
      <dgm:prSet/>
      <dgm:spPr/>
      <dgm:t>
        <a:bodyPr/>
        <a:lstStyle/>
        <a:p>
          <a:endParaRPr lang="zh-CN" altLang="en-US"/>
        </a:p>
      </dgm:t>
    </dgm:pt>
    <dgm:pt modelId="{F4EF6E20-F640-419A-9EBA-1750EE4235FE}" type="sibTrans" cxnId="{66FFE542-8096-422F-90E6-A64FD272D939}">
      <dgm:prSet/>
      <dgm:spPr/>
      <dgm:t>
        <a:bodyPr/>
        <a:lstStyle/>
        <a:p>
          <a:endParaRPr lang="zh-CN" altLang="en-US"/>
        </a:p>
      </dgm:t>
    </dgm:pt>
    <dgm:pt modelId="{BED9EC75-DA09-4C04-9885-07E0245BBBD5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市场部 </a:t>
          </a:r>
          <a:r>
            <a:rPr lang="en-US" altLang="zh-CN" dirty="0"/>
            <a:t>MBD</a:t>
          </a:r>
          <a:endParaRPr lang="zh-CN" altLang="en-US" dirty="0"/>
        </a:p>
      </dgm:t>
    </dgm:pt>
    <dgm:pt modelId="{A647AAEC-7922-4FF1-9258-E4E727DC604A}" type="parTrans" cxnId="{7B3466CF-1900-4B4C-9D7D-C88AC4ADDE07}">
      <dgm:prSet/>
      <dgm:spPr/>
      <dgm:t>
        <a:bodyPr/>
        <a:lstStyle/>
        <a:p>
          <a:endParaRPr lang="zh-CN" altLang="en-US"/>
        </a:p>
      </dgm:t>
    </dgm:pt>
    <dgm:pt modelId="{9AF72CB8-39C1-42AA-8C95-9A1163CA6B22}" type="sibTrans" cxnId="{7B3466CF-1900-4B4C-9D7D-C88AC4ADDE07}">
      <dgm:prSet/>
      <dgm:spPr/>
      <dgm:t>
        <a:bodyPr/>
        <a:lstStyle/>
        <a:p>
          <a:endParaRPr lang="zh-CN" altLang="en-US"/>
        </a:p>
      </dgm:t>
    </dgm:pt>
    <dgm:pt modelId="{AC72B762-D8E9-48D0-AB12-F5C7A142823E}" type="pres">
      <dgm:prSet presAssocID="{C8D6361A-4AE1-43CB-937D-426071CF1C39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767C741E-7F7A-4EF5-9AF0-DE6125814734}" type="pres">
      <dgm:prSet presAssocID="{BED9EC75-DA09-4C04-9885-07E0245BBBD5}" presName="hierRoot1" presStyleCnt="0">
        <dgm:presLayoutVars>
          <dgm:hierBranch val="init"/>
        </dgm:presLayoutVars>
      </dgm:prSet>
      <dgm:spPr/>
    </dgm:pt>
    <dgm:pt modelId="{88757CA3-9CDC-4089-8305-F5BC4F6CFF77}" type="pres">
      <dgm:prSet presAssocID="{BED9EC75-DA09-4C04-9885-07E0245BBBD5}" presName="rootComposite1" presStyleCnt="0"/>
      <dgm:spPr/>
    </dgm:pt>
    <dgm:pt modelId="{5DC7EAEC-15A4-419C-9841-7D67C829D7FA}" type="pres">
      <dgm:prSet presAssocID="{BED9EC75-DA09-4C04-9885-07E0245BBBD5}" presName="rootText1" presStyleLbl="node0" presStyleIdx="0" presStyleCnt="5">
        <dgm:presLayoutVars>
          <dgm:chPref val="3"/>
        </dgm:presLayoutVars>
      </dgm:prSet>
      <dgm:spPr/>
    </dgm:pt>
    <dgm:pt modelId="{AA497A3C-08D8-4C80-84D0-64EC5AA22A8F}" type="pres">
      <dgm:prSet presAssocID="{BED9EC75-DA09-4C04-9885-07E0245BBBD5}" presName="rootConnector1" presStyleLbl="node1" presStyleIdx="0" presStyleCnt="0"/>
      <dgm:spPr/>
    </dgm:pt>
    <dgm:pt modelId="{778A8DBF-3D65-4CB2-9034-F828EB256AC7}" type="pres">
      <dgm:prSet presAssocID="{BED9EC75-DA09-4C04-9885-07E0245BBBD5}" presName="hierChild2" presStyleCnt="0"/>
      <dgm:spPr/>
    </dgm:pt>
    <dgm:pt modelId="{FB7BB423-2A68-4DE4-9516-BE7AAE4EF829}" type="pres">
      <dgm:prSet presAssocID="{BED9EC75-DA09-4C04-9885-07E0245BBBD5}" presName="hierChild3" presStyleCnt="0"/>
      <dgm:spPr/>
    </dgm:pt>
    <dgm:pt modelId="{FB8CB08A-74B0-47FD-8292-91D53B81E9EF}" type="pres">
      <dgm:prSet presAssocID="{4017BBDC-5D6E-4C86-9BA3-40A0194E4E7A}" presName="hierRoot1" presStyleCnt="0">
        <dgm:presLayoutVars>
          <dgm:hierBranch val="init"/>
        </dgm:presLayoutVars>
      </dgm:prSet>
      <dgm:spPr/>
    </dgm:pt>
    <dgm:pt modelId="{981922AF-AB8F-42C3-9B2E-72CD93AF0694}" type="pres">
      <dgm:prSet presAssocID="{4017BBDC-5D6E-4C86-9BA3-40A0194E4E7A}" presName="rootComposite1" presStyleCnt="0"/>
      <dgm:spPr/>
    </dgm:pt>
    <dgm:pt modelId="{4218C766-0F6F-4B35-8485-1BC6EA5B3AE2}" type="pres">
      <dgm:prSet presAssocID="{4017BBDC-5D6E-4C86-9BA3-40A0194E4E7A}" presName="rootText1" presStyleLbl="node0" presStyleIdx="1" presStyleCnt="5">
        <dgm:presLayoutVars>
          <dgm:chPref val="3"/>
        </dgm:presLayoutVars>
      </dgm:prSet>
      <dgm:spPr/>
    </dgm:pt>
    <dgm:pt modelId="{A6AC9403-679C-4328-B01B-0E5C53A8851F}" type="pres">
      <dgm:prSet presAssocID="{4017BBDC-5D6E-4C86-9BA3-40A0194E4E7A}" presName="rootConnector1" presStyleLbl="node1" presStyleIdx="0" presStyleCnt="0"/>
      <dgm:spPr/>
    </dgm:pt>
    <dgm:pt modelId="{5834D7E5-AD21-476A-AA85-0BB0F0AC8513}" type="pres">
      <dgm:prSet presAssocID="{4017BBDC-5D6E-4C86-9BA3-40A0194E4E7A}" presName="hierChild2" presStyleCnt="0"/>
      <dgm:spPr/>
    </dgm:pt>
    <dgm:pt modelId="{8F699F61-CF2C-42C9-AFC9-1759E7897348}" type="pres">
      <dgm:prSet presAssocID="{4017BBDC-5D6E-4C86-9BA3-40A0194E4E7A}" presName="hierChild3" presStyleCnt="0"/>
      <dgm:spPr/>
    </dgm:pt>
    <dgm:pt modelId="{87FC1250-A73B-4257-9B1E-026E05A139A3}" type="pres">
      <dgm:prSet presAssocID="{63C3325C-1620-4040-9A2D-6796C09BE6F8}" presName="hierRoot1" presStyleCnt="0">
        <dgm:presLayoutVars>
          <dgm:hierBranch val="init"/>
        </dgm:presLayoutVars>
      </dgm:prSet>
      <dgm:spPr/>
    </dgm:pt>
    <dgm:pt modelId="{D8CAEC5A-2F84-403C-BE7E-1AC455A9A84E}" type="pres">
      <dgm:prSet presAssocID="{63C3325C-1620-4040-9A2D-6796C09BE6F8}" presName="rootComposite1" presStyleCnt="0"/>
      <dgm:spPr/>
    </dgm:pt>
    <dgm:pt modelId="{CC21B363-F328-48F1-B8C7-412825EDE163}" type="pres">
      <dgm:prSet presAssocID="{63C3325C-1620-4040-9A2D-6796C09BE6F8}" presName="rootText1" presStyleLbl="node0" presStyleIdx="2" presStyleCnt="5">
        <dgm:presLayoutVars>
          <dgm:chPref val="3"/>
        </dgm:presLayoutVars>
      </dgm:prSet>
      <dgm:spPr/>
    </dgm:pt>
    <dgm:pt modelId="{8814DD6F-6190-4B3D-A740-5201F32DB403}" type="pres">
      <dgm:prSet presAssocID="{63C3325C-1620-4040-9A2D-6796C09BE6F8}" presName="rootConnector1" presStyleLbl="node1" presStyleIdx="0" presStyleCnt="0"/>
      <dgm:spPr/>
    </dgm:pt>
    <dgm:pt modelId="{8961C3E2-817A-43EA-8492-166606D04A4D}" type="pres">
      <dgm:prSet presAssocID="{63C3325C-1620-4040-9A2D-6796C09BE6F8}" presName="hierChild2" presStyleCnt="0"/>
      <dgm:spPr/>
    </dgm:pt>
    <dgm:pt modelId="{5CC39DC0-A84D-4990-BD2E-33A3839EBD31}" type="pres">
      <dgm:prSet presAssocID="{63C3325C-1620-4040-9A2D-6796C09BE6F8}" presName="hierChild3" presStyleCnt="0"/>
      <dgm:spPr/>
    </dgm:pt>
    <dgm:pt modelId="{132C09BB-FF90-44A1-98EF-D24F12D681E2}" type="pres">
      <dgm:prSet presAssocID="{DF342364-B8B2-4D07-89D8-C2ACF0B2FA0D}" presName="hierRoot1" presStyleCnt="0">
        <dgm:presLayoutVars>
          <dgm:hierBranch val="init"/>
        </dgm:presLayoutVars>
      </dgm:prSet>
      <dgm:spPr/>
    </dgm:pt>
    <dgm:pt modelId="{BBDD5484-D26E-4721-847E-9BDF5F883C3D}" type="pres">
      <dgm:prSet presAssocID="{DF342364-B8B2-4D07-89D8-C2ACF0B2FA0D}" presName="rootComposite1" presStyleCnt="0"/>
      <dgm:spPr/>
    </dgm:pt>
    <dgm:pt modelId="{BB1B73AE-BE9E-46BA-A8AF-EB2F55D3D1C0}" type="pres">
      <dgm:prSet presAssocID="{DF342364-B8B2-4D07-89D8-C2ACF0B2FA0D}" presName="rootText1" presStyleLbl="node0" presStyleIdx="3" presStyleCnt="5">
        <dgm:presLayoutVars>
          <dgm:chPref val="3"/>
        </dgm:presLayoutVars>
      </dgm:prSet>
      <dgm:spPr/>
    </dgm:pt>
    <dgm:pt modelId="{A7AC2E49-E4D4-41B3-80EA-855CEF176B3D}" type="pres">
      <dgm:prSet presAssocID="{DF342364-B8B2-4D07-89D8-C2ACF0B2FA0D}" presName="rootConnector1" presStyleLbl="node1" presStyleIdx="0" presStyleCnt="0"/>
      <dgm:spPr/>
    </dgm:pt>
    <dgm:pt modelId="{309C0B93-C1FC-41D3-B96B-3DFB30C40386}" type="pres">
      <dgm:prSet presAssocID="{DF342364-B8B2-4D07-89D8-C2ACF0B2FA0D}" presName="hierChild2" presStyleCnt="0"/>
      <dgm:spPr/>
    </dgm:pt>
    <dgm:pt modelId="{D90E8320-8908-4A89-8EF3-2A6CFBF00056}" type="pres">
      <dgm:prSet presAssocID="{8DBAE8D6-3FEF-4546-A64D-D4EF1189B4F3}" presName="Name64" presStyleLbl="parChTrans1D2" presStyleIdx="0" presStyleCnt="8"/>
      <dgm:spPr/>
    </dgm:pt>
    <dgm:pt modelId="{C982AFCA-DEE1-4AF2-963C-AFA3A486B47F}" type="pres">
      <dgm:prSet presAssocID="{AC2296EB-3EBC-4EF4-8D12-0EF3FCFD0648}" presName="hierRoot2" presStyleCnt="0">
        <dgm:presLayoutVars>
          <dgm:hierBranch val="init"/>
        </dgm:presLayoutVars>
      </dgm:prSet>
      <dgm:spPr/>
    </dgm:pt>
    <dgm:pt modelId="{47F43B6C-FD87-4268-B4D3-0F4C929F5951}" type="pres">
      <dgm:prSet presAssocID="{AC2296EB-3EBC-4EF4-8D12-0EF3FCFD0648}" presName="rootComposite" presStyleCnt="0"/>
      <dgm:spPr/>
    </dgm:pt>
    <dgm:pt modelId="{9E214817-F5F6-45B1-8330-7896E126E421}" type="pres">
      <dgm:prSet presAssocID="{AC2296EB-3EBC-4EF4-8D12-0EF3FCFD0648}" presName="rootText" presStyleLbl="node2" presStyleIdx="0" presStyleCnt="7" custScaleX="305519">
        <dgm:presLayoutVars>
          <dgm:chPref val="3"/>
        </dgm:presLayoutVars>
      </dgm:prSet>
      <dgm:spPr/>
    </dgm:pt>
    <dgm:pt modelId="{0E77DEE2-E9B9-4735-B4AC-1E071863DA74}" type="pres">
      <dgm:prSet presAssocID="{AC2296EB-3EBC-4EF4-8D12-0EF3FCFD0648}" presName="rootConnector" presStyleLbl="node2" presStyleIdx="0" presStyleCnt="7"/>
      <dgm:spPr/>
    </dgm:pt>
    <dgm:pt modelId="{46664981-C939-4E3E-9BD8-DEAAF7458D78}" type="pres">
      <dgm:prSet presAssocID="{AC2296EB-3EBC-4EF4-8D12-0EF3FCFD0648}" presName="hierChild4" presStyleCnt="0"/>
      <dgm:spPr/>
    </dgm:pt>
    <dgm:pt modelId="{AC640A47-6373-4F6C-BAA8-AFC87EB285E0}" type="pres">
      <dgm:prSet presAssocID="{145F708D-80BF-4A9E-B844-E5643FC763A2}" presName="Name64" presStyleLbl="parChTrans1D3" presStyleIdx="0" presStyleCnt="11"/>
      <dgm:spPr/>
    </dgm:pt>
    <dgm:pt modelId="{3E3B3A21-2D6E-4689-8137-28184617857B}" type="pres">
      <dgm:prSet presAssocID="{463E5622-8861-4510-B731-17B60E49C9BB}" presName="hierRoot2" presStyleCnt="0">
        <dgm:presLayoutVars>
          <dgm:hierBranch val="init"/>
        </dgm:presLayoutVars>
      </dgm:prSet>
      <dgm:spPr/>
    </dgm:pt>
    <dgm:pt modelId="{DA19C777-6C67-4BFF-996D-DDADCE124E2A}" type="pres">
      <dgm:prSet presAssocID="{463E5622-8861-4510-B731-17B60E49C9BB}" presName="rootComposite" presStyleCnt="0"/>
      <dgm:spPr/>
    </dgm:pt>
    <dgm:pt modelId="{CACA8BAC-CADC-453B-9EF7-645CFFD776CC}" type="pres">
      <dgm:prSet presAssocID="{463E5622-8861-4510-B731-17B60E49C9BB}" presName="rootText" presStyleLbl="node3" presStyleIdx="0" presStyleCnt="11" custScaleX="271345">
        <dgm:presLayoutVars>
          <dgm:chPref val="3"/>
        </dgm:presLayoutVars>
      </dgm:prSet>
      <dgm:spPr/>
    </dgm:pt>
    <dgm:pt modelId="{2C67B8D2-35BE-4768-9FE9-FD1931A00B74}" type="pres">
      <dgm:prSet presAssocID="{463E5622-8861-4510-B731-17B60E49C9BB}" presName="rootConnector" presStyleLbl="node3" presStyleIdx="0" presStyleCnt="11"/>
      <dgm:spPr/>
    </dgm:pt>
    <dgm:pt modelId="{DDE143F2-2A38-4D49-9CE0-08A922A6EB9E}" type="pres">
      <dgm:prSet presAssocID="{463E5622-8861-4510-B731-17B60E49C9BB}" presName="hierChild4" presStyleCnt="0"/>
      <dgm:spPr/>
    </dgm:pt>
    <dgm:pt modelId="{875F9192-455F-467A-ABAF-A357CB40870F}" type="pres">
      <dgm:prSet presAssocID="{463E5622-8861-4510-B731-17B60E49C9BB}" presName="hierChild5" presStyleCnt="0"/>
      <dgm:spPr/>
    </dgm:pt>
    <dgm:pt modelId="{25893242-CDF8-49F6-85E4-320BA55B0E95}" type="pres">
      <dgm:prSet presAssocID="{418F8F8E-468B-4856-BCAF-764F4F33EFF0}" presName="Name64" presStyleLbl="parChTrans1D3" presStyleIdx="1" presStyleCnt="11"/>
      <dgm:spPr/>
    </dgm:pt>
    <dgm:pt modelId="{1A14214E-8A3F-4DDD-BF78-321C59394602}" type="pres">
      <dgm:prSet presAssocID="{5A2EA61C-DD88-4C4E-8E77-FE18BC931F3B}" presName="hierRoot2" presStyleCnt="0">
        <dgm:presLayoutVars>
          <dgm:hierBranch val="init"/>
        </dgm:presLayoutVars>
      </dgm:prSet>
      <dgm:spPr/>
    </dgm:pt>
    <dgm:pt modelId="{BD2EFEDD-6FCD-44FD-8BA0-4A3EA43A2EA9}" type="pres">
      <dgm:prSet presAssocID="{5A2EA61C-DD88-4C4E-8E77-FE18BC931F3B}" presName="rootComposite" presStyleCnt="0"/>
      <dgm:spPr/>
    </dgm:pt>
    <dgm:pt modelId="{CBE05F5A-2201-4F7D-84FB-AC741C6F87EE}" type="pres">
      <dgm:prSet presAssocID="{5A2EA61C-DD88-4C4E-8E77-FE18BC931F3B}" presName="rootText" presStyleLbl="node3" presStyleIdx="1" presStyleCnt="11" custScaleX="271345">
        <dgm:presLayoutVars>
          <dgm:chPref val="3"/>
        </dgm:presLayoutVars>
      </dgm:prSet>
      <dgm:spPr/>
    </dgm:pt>
    <dgm:pt modelId="{A5A02C81-1C0A-4755-B283-3FBC39F58114}" type="pres">
      <dgm:prSet presAssocID="{5A2EA61C-DD88-4C4E-8E77-FE18BC931F3B}" presName="rootConnector" presStyleLbl="node3" presStyleIdx="1" presStyleCnt="11"/>
      <dgm:spPr/>
    </dgm:pt>
    <dgm:pt modelId="{F0B37B13-EABE-419E-A7D5-AF17860E6D6A}" type="pres">
      <dgm:prSet presAssocID="{5A2EA61C-DD88-4C4E-8E77-FE18BC931F3B}" presName="hierChild4" presStyleCnt="0"/>
      <dgm:spPr/>
    </dgm:pt>
    <dgm:pt modelId="{97AAE2EF-56E1-47D1-91C9-F0931D1A37A9}" type="pres">
      <dgm:prSet presAssocID="{5A2EA61C-DD88-4C4E-8E77-FE18BC931F3B}" presName="hierChild5" presStyleCnt="0"/>
      <dgm:spPr/>
    </dgm:pt>
    <dgm:pt modelId="{29F45ECB-F7C5-46C0-B6B8-C9114E1E81F7}" type="pres">
      <dgm:prSet presAssocID="{AC2296EB-3EBC-4EF4-8D12-0EF3FCFD0648}" presName="hierChild5" presStyleCnt="0"/>
      <dgm:spPr/>
    </dgm:pt>
    <dgm:pt modelId="{404C1288-0223-4CC0-A1D1-39EEE4B78C42}" type="pres">
      <dgm:prSet presAssocID="{2CCD5DE9-41A9-4582-8B62-2E757EF2BAD2}" presName="Name64" presStyleLbl="parChTrans1D2" presStyleIdx="1" presStyleCnt="8"/>
      <dgm:spPr/>
    </dgm:pt>
    <dgm:pt modelId="{34A8A003-2E2E-4A2C-AE19-0ABA822461AC}" type="pres">
      <dgm:prSet presAssocID="{2440A511-EA0F-4A8A-B5C7-062919BCE3A4}" presName="hierRoot2" presStyleCnt="0">
        <dgm:presLayoutVars>
          <dgm:hierBranch val="init"/>
        </dgm:presLayoutVars>
      </dgm:prSet>
      <dgm:spPr/>
    </dgm:pt>
    <dgm:pt modelId="{65D0E600-EACF-4D18-9386-95C3D6B13457}" type="pres">
      <dgm:prSet presAssocID="{2440A511-EA0F-4A8A-B5C7-062919BCE3A4}" presName="rootComposite" presStyleCnt="0"/>
      <dgm:spPr/>
    </dgm:pt>
    <dgm:pt modelId="{DCB07083-3B05-4CC4-A07A-8149FCFA95AA}" type="pres">
      <dgm:prSet presAssocID="{2440A511-EA0F-4A8A-B5C7-062919BCE3A4}" presName="rootText" presStyleLbl="node2" presStyleIdx="1" presStyleCnt="7" custScaleX="305519">
        <dgm:presLayoutVars>
          <dgm:chPref val="3"/>
        </dgm:presLayoutVars>
      </dgm:prSet>
      <dgm:spPr/>
    </dgm:pt>
    <dgm:pt modelId="{63B89D12-741B-41A4-B6E8-9A1ED8D12A00}" type="pres">
      <dgm:prSet presAssocID="{2440A511-EA0F-4A8A-B5C7-062919BCE3A4}" presName="rootConnector" presStyleLbl="node2" presStyleIdx="1" presStyleCnt="7"/>
      <dgm:spPr/>
    </dgm:pt>
    <dgm:pt modelId="{50EB4BD3-9DD7-4641-AC61-9029D96C9366}" type="pres">
      <dgm:prSet presAssocID="{2440A511-EA0F-4A8A-B5C7-062919BCE3A4}" presName="hierChild4" presStyleCnt="0"/>
      <dgm:spPr/>
    </dgm:pt>
    <dgm:pt modelId="{53891256-7F98-4DDC-A86A-3B49C03768DF}" type="pres">
      <dgm:prSet presAssocID="{2440A511-EA0F-4A8A-B5C7-062919BCE3A4}" presName="hierChild5" presStyleCnt="0"/>
      <dgm:spPr/>
    </dgm:pt>
    <dgm:pt modelId="{50C11BE6-A44C-4A5A-92F5-65613F2B3A60}" type="pres">
      <dgm:prSet presAssocID="{20C3F314-9877-4741-AF53-52D040F2F0D7}" presName="Name64" presStyleLbl="parChTrans1D2" presStyleIdx="2" presStyleCnt="8"/>
      <dgm:spPr/>
    </dgm:pt>
    <dgm:pt modelId="{0E9A47BA-0060-4DF0-8B9E-AAAE4FB2D8AC}" type="pres">
      <dgm:prSet presAssocID="{9820B4F1-EF7C-4D61-9CB8-C80598D897FC}" presName="hierRoot2" presStyleCnt="0">
        <dgm:presLayoutVars>
          <dgm:hierBranch val="init"/>
        </dgm:presLayoutVars>
      </dgm:prSet>
      <dgm:spPr/>
    </dgm:pt>
    <dgm:pt modelId="{D85A9B60-4EEA-4732-B0C2-7D1069E01A3C}" type="pres">
      <dgm:prSet presAssocID="{9820B4F1-EF7C-4D61-9CB8-C80598D897FC}" presName="rootComposite" presStyleCnt="0"/>
      <dgm:spPr/>
    </dgm:pt>
    <dgm:pt modelId="{70E08328-AC41-4EA5-829F-4943B31D4C92}" type="pres">
      <dgm:prSet presAssocID="{9820B4F1-EF7C-4D61-9CB8-C80598D897FC}" presName="rootText" presStyleLbl="node2" presStyleIdx="2" presStyleCnt="7" custScaleX="305519">
        <dgm:presLayoutVars>
          <dgm:chPref val="3"/>
        </dgm:presLayoutVars>
      </dgm:prSet>
      <dgm:spPr/>
    </dgm:pt>
    <dgm:pt modelId="{EA28C21C-35B6-47F8-AD9C-A18FE817C677}" type="pres">
      <dgm:prSet presAssocID="{9820B4F1-EF7C-4D61-9CB8-C80598D897FC}" presName="rootConnector" presStyleLbl="node2" presStyleIdx="2" presStyleCnt="7"/>
      <dgm:spPr/>
    </dgm:pt>
    <dgm:pt modelId="{54C3EFC7-AA1B-4C91-92F1-74F68EF84BC1}" type="pres">
      <dgm:prSet presAssocID="{9820B4F1-EF7C-4D61-9CB8-C80598D897FC}" presName="hierChild4" presStyleCnt="0"/>
      <dgm:spPr/>
    </dgm:pt>
    <dgm:pt modelId="{923C44AD-1871-453A-B81D-19805BD2FEDC}" type="pres">
      <dgm:prSet presAssocID="{0D88B7CB-ABEF-4A36-B7AA-658CC9F40B84}" presName="Name64" presStyleLbl="parChTrans1D3" presStyleIdx="2" presStyleCnt="11"/>
      <dgm:spPr/>
    </dgm:pt>
    <dgm:pt modelId="{32860866-FA82-4B6C-B3CE-A3E9E40CD278}" type="pres">
      <dgm:prSet presAssocID="{5A10CCF3-A8D5-4746-AA9A-4D38289D3B9F}" presName="hierRoot2" presStyleCnt="0">
        <dgm:presLayoutVars>
          <dgm:hierBranch val="init"/>
        </dgm:presLayoutVars>
      </dgm:prSet>
      <dgm:spPr/>
    </dgm:pt>
    <dgm:pt modelId="{095A0436-6BCE-432E-A07A-0FF270B30383}" type="pres">
      <dgm:prSet presAssocID="{5A10CCF3-A8D5-4746-AA9A-4D38289D3B9F}" presName="rootComposite" presStyleCnt="0"/>
      <dgm:spPr/>
    </dgm:pt>
    <dgm:pt modelId="{4E6CDF84-7891-4F81-8398-40BC07D4253B}" type="pres">
      <dgm:prSet presAssocID="{5A10CCF3-A8D5-4746-AA9A-4D38289D3B9F}" presName="rootText" presStyleLbl="node3" presStyleIdx="2" presStyleCnt="11" custScaleX="271345">
        <dgm:presLayoutVars>
          <dgm:chPref val="3"/>
        </dgm:presLayoutVars>
      </dgm:prSet>
      <dgm:spPr/>
    </dgm:pt>
    <dgm:pt modelId="{FE5E7EFE-4865-498D-8F18-398DED69145A}" type="pres">
      <dgm:prSet presAssocID="{5A10CCF3-A8D5-4746-AA9A-4D38289D3B9F}" presName="rootConnector" presStyleLbl="node3" presStyleIdx="2" presStyleCnt="11"/>
      <dgm:spPr/>
    </dgm:pt>
    <dgm:pt modelId="{CED23E30-9155-4B11-98D1-56B3C4B00E3B}" type="pres">
      <dgm:prSet presAssocID="{5A10CCF3-A8D5-4746-AA9A-4D38289D3B9F}" presName="hierChild4" presStyleCnt="0"/>
      <dgm:spPr/>
    </dgm:pt>
    <dgm:pt modelId="{6896F5F1-4FB7-4DA6-9FC1-15B5FE4BCF03}" type="pres">
      <dgm:prSet presAssocID="{5A10CCF3-A8D5-4746-AA9A-4D38289D3B9F}" presName="hierChild5" presStyleCnt="0"/>
      <dgm:spPr/>
    </dgm:pt>
    <dgm:pt modelId="{070EBED5-8BEB-46EE-9F4E-452D912039B7}" type="pres">
      <dgm:prSet presAssocID="{E58B481C-58BF-43C7-9603-1B1E7BF14D8F}" presName="Name64" presStyleLbl="parChTrans1D3" presStyleIdx="3" presStyleCnt="11"/>
      <dgm:spPr/>
    </dgm:pt>
    <dgm:pt modelId="{08DD3E47-F8FF-442F-B88F-905772C78839}" type="pres">
      <dgm:prSet presAssocID="{853D9581-8CAE-462E-97C6-5B3AEA7B64B6}" presName="hierRoot2" presStyleCnt="0">
        <dgm:presLayoutVars>
          <dgm:hierBranch val="init"/>
        </dgm:presLayoutVars>
      </dgm:prSet>
      <dgm:spPr/>
    </dgm:pt>
    <dgm:pt modelId="{91887B0E-27ED-4229-A840-9ABCDCAF4207}" type="pres">
      <dgm:prSet presAssocID="{853D9581-8CAE-462E-97C6-5B3AEA7B64B6}" presName="rootComposite" presStyleCnt="0"/>
      <dgm:spPr/>
    </dgm:pt>
    <dgm:pt modelId="{2E121FA3-BA0A-4EE4-A510-7ED88696D944}" type="pres">
      <dgm:prSet presAssocID="{853D9581-8CAE-462E-97C6-5B3AEA7B64B6}" presName="rootText" presStyleLbl="node3" presStyleIdx="3" presStyleCnt="11" custScaleX="271345">
        <dgm:presLayoutVars>
          <dgm:chPref val="3"/>
        </dgm:presLayoutVars>
      </dgm:prSet>
      <dgm:spPr/>
    </dgm:pt>
    <dgm:pt modelId="{5360150A-0D38-4C3D-A3A4-F47793B4CE8A}" type="pres">
      <dgm:prSet presAssocID="{853D9581-8CAE-462E-97C6-5B3AEA7B64B6}" presName="rootConnector" presStyleLbl="node3" presStyleIdx="3" presStyleCnt="11"/>
      <dgm:spPr/>
    </dgm:pt>
    <dgm:pt modelId="{1B67056F-441C-4918-B83B-6C39F664F32C}" type="pres">
      <dgm:prSet presAssocID="{853D9581-8CAE-462E-97C6-5B3AEA7B64B6}" presName="hierChild4" presStyleCnt="0"/>
      <dgm:spPr/>
    </dgm:pt>
    <dgm:pt modelId="{4146666C-CBEC-4D6F-99A1-D54A6E63DC03}" type="pres">
      <dgm:prSet presAssocID="{853D9581-8CAE-462E-97C6-5B3AEA7B64B6}" presName="hierChild5" presStyleCnt="0"/>
      <dgm:spPr/>
    </dgm:pt>
    <dgm:pt modelId="{8E921F73-5397-4B64-822D-D752978FB509}" type="pres">
      <dgm:prSet presAssocID="{9820B4F1-EF7C-4D61-9CB8-C80598D897FC}" presName="hierChild5" presStyleCnt="0"/>
      <dgm:spPr/>
    </dgm:pt>
    <dgm:pt modelId="{1B0E50CF-0DD2-4EF5-A5DA-8D111ED4B42F}" type="pres">
      <dgm:prSet presAssocID="{EB224B3F-C4DE-4BF1-9522-509F147CD14B}" presName="Name64" presStyleLbl="parChTrans1D2" presStyleIdx="3" presStyleCnt="8"/>
      <dgm:spPr/>
    </dgm:pt>
    <dgm:pt modelId="{4CEAE2B2-9E36-4E84-A8E2-BAB06AF58FF8}" type="pres">
      <dgm:prSet presAssocID="{4A81FBC8-A995-407D-86E0-0B761255157B}" presName="hierRoot2" presStyleCnt="0">
        <dgm:presLayoutVars>
          <dgm:hierBranch val="init"/>
        </dgm:presLayoutVars>
      </dgm:prSet>
      <dgm:spPr/>
    </dgm:pt>
    <dgm:pt modelId="{41531B9C-AA88-4F22-A1E1-6175EEE9A0E8}" type="pres">
      <dgm:prSet presAssocID="{4A81FBC8-A995-407D-86E0-0B761255157B}" presName="rootComposite" presStyleCnt="0"/>
      <dgm:spPr/>
    </dgm:pt>
    <dgm:pt modelId="{1E41973F-C67B-4741-B094-33FA26E67A8A}" type="pres">
      <dgm:prSet presAssocID="{4A81FBC8-A995-407D-86E0-0B761255157B}" presName="rootText" presStyleLbl="node2" presStyleIdx="3" presStyleCnt="7" custScaleX="305519">
        <dgm:presLayoutVars>
          <dgm:chPref val="3"/>
        </dgm:presLayoutVars>
      </dgm:prSet>
      <dgm:spPr/>
    </dgm:pt>
    <dgm:pt modelId="{700130B0-5AA8-4531-9F8C-F36EB753567A}" type="pres">
      <dgm:prSet presAssocID="{4A81FBC8-A995-407D-86E0-0B761255157B}" presName="rootConnector" presStyleLbl="node2" presStyleIdx="3" presStyleCnt="7"/>
      <dgm:spPr/>
    </dgm:pt>
    <dgm:pt modelId="{B2E7F897-556A-4982-98A5-E0BBA6B417A9}" type="pres">
      <dgm:prSet presAssocID="{4A81FBC8-A995-407D-86E0-0B761255157B}" presName="hierChild4" presStyleCnt="0"/>
      <dgm:spPr/>
    </dgm:pt>
    <dgm:pt modelId="{DC3B135C-FB48-48FF-A1A2-351066EF6699}" type="pres">
      <dgm:prSet presAssocID="{C430445B-ACA7-4957-9A2F-C97796393744}" presName="Name64" presStyleLbl="parChTrans1D3" presStyleIdx="4" presStyleCnt="11"/>
      <dgm:spPr/>
    </dgm:pt>
    <dgm:pt modelId="{6EA7AC66-F29A-443E-8982-C281DBFC5AE3}" type="pres">
      <dgm:prSet presAssocID="{DEC32946-2C21-46C9-B413-21F3CC5BE18F}" presName="hierRoot2" presStyleCnt="0">
        <dgm:presLayoutVars>
          <dgm:hierBranch val="init"/>
        </dgm:presLayoutVars>
      </dgm:prSet>
      <dgm:spPr/>
    </dgm:pt>
    <dgm:pt modelId="{3C26DE44-0FA2-43BE-B634-7883E25EA74C}" type="pres">
      <dgm:prSet presAssocID="{DEC32946-2C21-46C9-B413-21F3CC5BE18F}" presName="rootComposite" presStyleCnt="0"/>
      <dgm:spPr/>
    </dgm:pt>
    <dgm:pt modelId="{9C3CE049-308B-4B96-84AC-F81478DDBCC9}" type="pres">
      <dgm:prSet presAssocID="{DEC32946-2C21-46C9-B413-21F3CC5BE18F}" presName="rootText" presStyleLbl="node3" presStyleIdx="4" presStyleCnt="11" custScaleX="271345">
        <dgm:presLayoutVars>
          <dgm:chPref val="3"/>
        </dgm:presLayoutVars>
      </dgm:prSet>
      <dgm:spPr/>
    </dgm:pt>
    <dgm:pt modelId="{6AF1F8E9-6845-476F-8987-B41C7DC96C72}" type="pres">
      <dgm:prSet presAssocID="{DEC32946-2C21-46C9-B413-21F3CC5BE18F}" presName="rootConnector" presStyleLbl="node3" presStyleIdx="4" presStyleCnt="11"/>
      <dgm:spPr/>
    </dgm:pt>
    <dgm:pt modelId="{F1ED374A-A6B7-4E96-A1F2-4589B128A446}" type="pres">
      <dgm:prSet presAssocID="{DEC32946-2C21-46C9-B413-21F3CC5BE18F}" presName="hierChild4" presStyleCnt="0"/>
      <dgm:spPr/>
    </dgm:pt>
    <dgm:pt modelId="{94DEBA60-B235-4839-96A6-D7B4A54C3374}" type="pres">
      <dgm:prSet presAssocID="{DEC32946-2C21-46C9-B413-21F3CC5BE18F}" presName="hierChild5" presStyleCnt="0"/>
      <dgm:spPr/>
    </dgm:pt>
    <dgm:pt modelId="{9560A882-5FA4-4535-9538-ADA7EC89A12F}" type="pres">
      <dgm:prSet presAssocID="{CD3C6E8A-DBB5-44AB-8ECD-3CF061CEEDDE}" presName="Name64" presStyleLbl="parChTrans1D3" presStyleIdx="5" presStyleCnt="11"/>
      <dgm:spPr/>
    </dgm:pt>
    <dgm:pt modelId="{8A8D4D03-FACC-420B-9475-1AA7917EE80D}" type="pres">
      <dgm:prSet presAssocID="{56425634-BFC7-41F2-ABBD-0D772FD7DC57}" presName="hierRoot2" presStyleCnt="0">
        <dgm:presLayoutVars>
          <dgm:hierBranch val="init"/>
        </dgm:presLayoutVars>
      </dgm:prSet>
      <dgm:spPr/>
    </dgm:pt>
    <dgm:pt modelId="{B7EA3C01-2494-4350-A0F9-F2EA9C4EDE22}" type="pres">
      <dgm:prSet presAssocID="{56425634-BFC7-41F2-ABBD-0D772FD7DC57}" presName="rootComposite" presStyleCnt="0"/>
      <dgm:spPr/>
    </dgm:pt>
    <dgm:pt modelId="{8C3B2CE7-9C80-475C-89FE-D5ADFC63EC75}" type="pres">
      <dgm:prSet presAssocID="{56425634-BFC7-41F2-ABBD-0D772FD7DC57}" presName="rootText" presStyleLbl="node3" presStyleIdx="5" presStyleCnt="11" custScaleX="271345">
        <dgm:presLayoutVars>
          <dgm:chPref val="3"/>
        </dgm:presLayoutVars>
      </dgm:prSet>
      <dgm:spPr/>
    </dgm:pt>
    <dgm:pt modelId="{C4A549E2-9C08-47B3-BC40-5B1CB87C4C1B}" type="pres">
      <dgm:prSet presAssocID="{56425634-BFC7-41F2-ABBD-0D772FD7DC57}" presName="rootConnector" presStyleLbl="node3" presStyleIdx="5" presStyleCnt="11"/>
      <dgm:spPr/>
    </dgm:pt>
    <dgm:pt modelId="{ECE1A404-FF37-4833-B2A6-0F8D034E67E6}" type="pres">
      <dgm:prSet presAssocID="{56425634-BFC7-41F2-ABBD-0D772FD7DC57}" presName="hierChild4" presStyleCnt="0"/>
      <dgm:spPr/>
    </dgm:pt>
    <dgm:pt modelId="{00E96D97-8E17-4D32-ABA4-49047CABCBF8}" type="pres">
      <dgm:prSet presAssocID="{56425634-BFC7-41F2-ABBD-0D772FD7DC57}" presName="hierChild5" presStyleCnt="0"/>
      <dgm:spPr/>
    </dgm:pt>
    <dgm:pt modelId="{3159F018-59A3-42A0-A4E2-DEA1C2519C9C}" type="pres">
      <dgm:prSet presAssocID="{4A81FBC8-A995-407D-86E0-0B761255157B}" presName="hierChild5" presStyleCnt="0"/>
      <dgm:spPr/>
    </dgm:pt>
    <dgm:pt modelId="{EDD4FB9D-09B0-4F07-8FD6-584CC820205F}" type="pres">
      <dgm:prSet presAssocID="{69B87D2C-6438-4120-A75C-2E9BB476DBE3}" presName="Name64" presStyleLbl="parChTrans1D2" presStyleIdx="4" presStyleCnt="8"/>
      <dgm:spPr/>
    </dgm:pt>
    <dgm:pt modelId="{35B8CABC-0F8B-4ED1-8F93-1A3C46395EF2}" type="pres">
      <dgm:prSet presAssocID="{4FF727E2-9EAB-4D68-A004-2EAD8E9DD341}" presName="hierRoot2" presStyleCnt="0">
        <dgm:presLayoutVars>
          <dgm:hierBranch val="init"/>
        </dgm:presLayoutVars>
      </dgm:prSet>
      <dgm:spPr/>
    </dgm:pt>
    <dgm:pt modelId="{0412F799-CB02-49E9-A340-B45CEB8ECD0D}" type="pres">
      <dgm:prSet presAssocID="{4FF727E2-9EAB-4D68-A004-2EAD8E9DD341}" presName="rootComposite" presStyleCnt="0"/>
      <dgm:spPr/>
    </dgm:pt>
    <dgm:pt modelId="{649AD3DF-C8B3-49F3-87FF-17CCAA791B64}" type="pres">
      <dgm:prSet presAssocID="{4FF727E2-9EAB-4D68-A004-2EAD8E9DD341}" presName="rootText" presStyleLbl="node2" presStyleIdx="4" presStyleCnt="7" custScaleX="305519">
        <dgm:presLayoutVars>
          <dgm:chPref val="3"/>
        </dgm:presLayoutVars>
      </dgm:prSet>
      <dgm:spPr/>
    </dgm:pt>
    <dgm:pt modelId="{02160BFE-50AC-418F-8C0B-8FF4955A2244}" type="pres">
      <dgm:prSet presAssocID="{4FF727E2-9EAB-4D68-A004-2EAD8E9DD341}" presName="rootConnector" presStyleLbl="node2" presStyleIdx="4" presStyleCnt="7"/>
      <dgm:spPr/>
    </dgm:pt>
    <dgm:pt modelId="{E3D44E19-CA55-4661-8080-E742297343EC}" type="pres">
      <dgm:prSet presAssocID="{4FF727E2-9EAB-4D68-A004-2EAD8E9DD341}" presName="hierChild4" presStyleCnt="0"/>
      <dgm:spPr/>
    </dgm:pt>
    <dgm:pt modelId="{26CCB9AD-1F40-47C0-87B6-8FD93FEB6B8F}" type="pres">
      <dgm:prSet presAssocID="{4FF727E2-9EAB-4D68-A004-2EAD8E9DD341}" presName="hierChild5" presStyleCnt="0"/>
      <dgm:spPr/>
    </dgm:pt>
    <dgm:pt modelId="{544CE08C-82B3-4BF9-9A16-57CF56867F51}" type="pres">
      <dgm:prSet presAssocID="{A9883E65-F136-4C8F-976B-76801C5F3C0A}" presName="Name64" presStyleLbl="parChTrans1D2" presStyleIdx="5" presStyleCnt="8"/>
      <dgm:spPr/>
    </dgm:pt>
    <dgm:pt modelId="{716BFFC9-1D54-47C5-8148-8D055EB415ED}" type="pres">
      <dgm:prSet presAssocID="{C08DA659-2DA9-414D-A3BA-659E6F0DA2ED}" presName="hierRoot2" presStyleCnt="0">
        <dgm:presLayoutVars>
          <dgm:hierBranch val="init"/>
        </dgm:presLayoutVars>
      </dgm:prSet>
      <dgm:spPr/>
    </dgm:pt>
    <dgm:pt modelId="{B9D6EBBB-EEB1-47A6-8C24-B4A8E9562A5D}" type="pres">
      <dgm:prSet presAssocID="{C08DA659-2DA9-414D-A3BA-659E6F0DA2ED}" presName="rootComposite" presStyleCnt="0"/>
      <dgm:spPr/>
    </dgm:pt>
    <dgm:pt modelId="{91E7A45E-452C-49B3-9DC9-AF900965A94C}" type="pres">
      <dgm:prSet presAssocID="{C08DA659-2DA9-414D-A3BA-659E6F0DA2ED}" presName="rootText" presStyleLbl="node2" presStyleIdx="5" presStyleCnt="7" custScaleX="305519">
        <dgm:presLayoutVars>
          <dgm:chPref val="3"/>
        </dgm:presLayoutVars>
      </dgm:prSet>
      <dgm:spPr/>
    </dgm:pt>
    <dgm:pt modelId="{C04BAC54-E61D-4D47-9BB4-14FE6BC95C68}" type="pres">
      <dgm:prSet presAssocID="{C08DA659-2DA9-414D-A3BA-659E6F0DA2ED}" presName="rootConnector" presStyleLbl="node2" presStyleIdx="5" presStyleCnt="7"/>
      <dgm:spPr/>
    </dgm:pt>
    <dgm:pt modelId="{0D886779-80CD-4BCE-BC2E-D0A8DD7A059F}" type="pres">
      <dgm:prSet presAssocID="{C08DA659-2DA9-414D-A3BA-659E6F0DA2ED}" presName="hierChild4" presStyleCnt="0"/>
      <dgm:spPr/>
    </dgm:pt>
    <dgm:pt modelId="{67921FE0-809C-451E-93A0-6E938A6F5473}" type="pres">
      <dgm:prSet presAssocID="{D4A57564-2A4A-4AC0-BED7-87891E348DC0}" presName="Name64" presStyleLbl="parChTrans1D3" presStyleIdx="6" presStyleCnt="11"/>
      <dgm:spPr/>
    </dgm:pt>
    <dgm:pt modelId="{86A73B39-A512-4FCA-BD67-4FFEE052B0E3}" type="pres">
      <dgm:prSet presAssocID="{43937AD5-590F-410D-8953-405923752358}" presName="hierRoot2" presStyleCnt="0">
        <dgm:presLayoutVars>
          <dgm:hierBranch val="init"/>
        </dgm:presLayoutVars>
      </dgm:prSet>
      <dgm:spPr/>
    </dgm:pt>
    <dgm:pt modelId="{7FF1A97A-0573-48CF-BCF4-913AEF01ABE2}" type="pres">
      <dgm:prSet presAssocID="{43937AD5-590F-410D-8953-405923752358}" presName="rootComposite" presStyleCnt="0"/>
      <dgm:spPr/>
    </dgm:pt>
    <dgm:pt modelId="{61B42789-7380-42E6-990B-AABCA6DBBDCE}" type="pres">
      <dgm:prSet presAssocID="{43937AD5-590F-410D-8953-405923752358}" presName="rootText" presStyleLbl="node3" presStyleIdx="6" presStyleCnt="11" custScaleX="271345">
        <dgm:presLayoutVars>
          <dgm:chPref val="3"/>
        </dgm:presLayoutVars>
      </dgm:prSet>
      <dgm:spPr/>
    </dgm:pt>
    <dgm:pt modelId="{A85F0B7C-6C3A-4ECD-93DD-179155A39C38}" type="pres">
      <dgm:prSet presAssocID="{43937AD5-590F-410D-8953-405923752358}" presName="rootConnector" presStyleLbl="node3" presStyleIdx="6" presStyleCnt="11"/>
      <dgm:spPr/>
    </dgm:pt>
    <dgm:pt modelId="{FCF92EA3-71E6-47C0-AFBB-F23346639894}" type="pres">
      <dgm:prSet presAssocID="{43937AD5-590F-410D-8953-405923752358}" presName="hierChild4" presStyleCnt="0"/>
      <dgm:spPr/>
    </dgm:pt>
    <dgm:pt modelId="{23453047-E3FE-4778-BDC6-2EE8BBCE9656}" type="pres">
      <dgm:prSet presAssocID="{43937AD5-590F-410D-8953-405923752358}" presName="hierChild5" presStyleCnt="0"/>
      <dgm:spPr/>
    </dgm:pt>
    <dgm:pt modelId="{AA4DE6EC-D0B0-4610-BC8E-53722B6AB35B}" type="pres">
      <dgm:prSet presAssocID="{BD039663-66B0-45B8-AB3B-6CFDC586475B}" presName="Name64" presStyleLbl="parChTrans1D3" presStyleIdx="7" presStyleCnt="11"/>
      <dgm:spPr/>
    </dgm:pt>
    <dgm:pt modelId="{4AAD3386-F189-4E46-B940-BE9CC4887CB8}" type="pres">
      <dgm:prSet presAssocID="{47AAAA76-BD5A-4E7D-B5E2-85EA40AD1978}" presName="hierRoot2" presStyleCnt="0">
        <dgm:presLayoutVars>
          <dgm:hierBranch val="init"/>
        </dgm:presLayoutVars>
      </dgm:prSet>
      <dgm:spPr/>
    </dgm:pt>
    <dgm:pt modelId="{8435683D-97FD-43D5-ACC1-1C0783CCC8A5}" type="pres">
      <dgm:prSet presAssocID="{47AAAA76-BD5A-4E7D-B5E2-85EA40AD1978}" presName="rootComposite" presStyleCnt="0"/>
      <dgm:spPr/>
    </dgm:pt>
    <dgm:pt modelId="{67C4C293-B9EE-4232-B4FA-C049AD95E43D}" type="pres">
      <dgm:prSet presAssocID="{47AAAA76-BD5A-4E7D-B5E2-85EA40AD1978}" presName="rootText" presStyleLbl="node3" presStyleIdx="7" presStyleCnt="11" custScaleX="271345">
        <dgm:presLayoutVars>
          <dgm:chPref val="3"/>
        </dgm:presLayoutVars>
      </dgm:prSet>
      <dgm:spPr/>
    </dgm:pt>
    <dgm:pt modelId="{9C29B18E-8B19-4C19-A2F5-B8C468F1CB4C}" type="pres">
      <dgm:prSet presAssocID="{47AAAA76-BD5A-4E7D-B5E2-85EA40AD1978}" presName="rootConnector" presStyleLbl="node3" presStyleIdx="7" presStyleCnt="11"/>
      <dgm:spPr/>
    </dgm:pt>
    <dgm:pt modelId="{82961AA2-4CF2-4B7B-96CC-CE16E0244D96}" type="pres">
      <dgm:prSet presAssocID="{47AAAA76-BD5A-4E7D-B5E2-85EA40AD1978}" presName="hierChild4" presStyleCnt="0"/>
      <dgm:spPr/>
    </dgm:pt>
    <dgm:pt modelId="{A13EE852-9518-4A66-8B71-088A9C0E1790}" type="pres">
      <dgm:prSet presAssocID="{47AAAA76-BD5A-4E7D-B5E2-85EA40AD1978}" presName="hierChild5" presStyleCnt="0"/>
      <dgm:spPr/>
    </dgm:pt>
    <dgm:pt modelId="{38DC3D6B-49F7-4188-8EDA-F77D385747E2}" type="pres">
      <dgm:prSet presAssocID="{10F97410-7F3E-43CB-9C58-27DBEF2298D5}" presName="Name64" presStyleLbl="parChTrans1D3" presStyleIdx="8" presStyleCnt="11"/>
      <dgm:spPr/>
    </dgm:pt>
    <dgm:pt modelId="{2C4D33CD-722F-4745-8554-5066985AA243}" type="pres">
      <dgm:prSet presAssocID="{8DE9FBC6-07E9-4A56-8718-76463E19D37B}" presName="hierRoot2" presStyleCnt="0">
        <dgm:presLayoutVars>
          <dgm:hierBranch val="init"/>
        </dgm:presLayoutVars>
      </dgm:prSet>
      <dgm:spPr/>
    </dgm:pt>
    <dgm:pt modelId="{177DEFC2-631A-4B59-BF82-99AA86C8AF1F}" type="pres">
      <dgm:prSet presAssocID="{8DE9FBC6-07E9-4A56-8718-76463E19D37B}" presName="rootComposite" presStyleCnt="0"/>
      <dgm:spPr/>
    </dgm:pt>
    <dgm:pt modelId="{0D163509-0D1E-4408-B9B8-3F415DB62600}" type="pres">
      <dgm:prSet presAssocID="{8DE9FBC6-07E9-4A56-8718-76463E19D37B}" presName="rootText" presStyleLbl="node3" presStyleIdx="8" presStyleCnt="11" custScaleX="271345">
        <dgm:presLayoutVars>
          <dgm:chPref val="3"/>
        </dgm:presLayoutVars>
      </dgm:prSet>
      <dgm:spPr/>
    </dgm:pt>
    <dgm:pt modelId="{6D207A9D-D434-494C-9562-3FEC8AD0614D}" type="pres">
      <dgm:prSet presAssocID="{8DE9FBC6-07E9-4A56-8718-76463E19D37B}" presName="rootConnector" presStyleLbl="node3" presStyleIdx="8" presStyleCnt="11"/>
      <dgm:spPr/>
    </dgm:pt>
    <dgm:pt modelId="{C21D8CF6-86CB-4034-93F9-6D0F6905B379}" type="pres">
      <dgm:prSet presAssocID="{8DE9FBC6-07E9-4A56-8718-76463E19D37B}" presName="hierChild4" presStyleCnt="0"/>
      <dgm:spPr/>
    </dgm:pt>
    <dgm:pt modelId="{C1973250-DC9C-44BC-8A09-214C2D8254B6}" type="pres">
      <dgm:prSet presAssocID="{8DE9FBC6-07E9-4A56-8718-76463E19D37B}" presName="hierChild5" presStyleCnt="0"/>
      <dgm:spPr/>
    </dgm:pt>
    <dgm:pt modelId="{C2521277-9EC6-48A1-A409-12D1E9ADD229}" type="pres">
      <dgm:prSet presAssocID="{C08DA659-2DA9-414D-A3BA-659E6F0DA2ED}" presName="hierChild5" presStyleCnt="0"/>
      <dgm:spPr/>
    </dgm:pt>
    <dgm:pt modelId="{2DF0AB90-A069-4997-A765-4A3C63AFFAF7}" type="pres">
      <dgm:prSet presAssocID="{AB7F3AA5-0FCB-4487-B511-4E03AC125DC2}" presName="Name64" presStyleLbl="parChTrans1D2" presStyleIdx="6" presStyleCnt="8"/>
      <dgm:spPr/>
    </dgm:pt>
    <dgm:pt modelId="{B47D1795-C4A9-49B8-842C-E11198B392EB}" type="pres">
      <dgm:prSet presAssocID="{A1DFFB50-3873-4595-96C2-2339546A3181}" presName="hierRoot2" presStyleCnt="0">
        <dgm:presLayoutVars>
          <dgm:hierBranch val="init"/>
        </dgm:presLayoutVars>
      </dgm:prSet>
      <dgm:spPr/>
    </dgm:pt>
    <dgm:pt modelId="{17021C43-013A-4467-93CB-3785624E5409}" type="pres">
      <dgm:prSet presAssocID="{A1DFFB50-3873-4595-96C2-2339546A3181}" presName="rootComposite" presStyleCnt="0"/>
      <dgm:spPr/>
    </dgm:pt>
    <dgm:pt modelId="{288CCD4A-D059-4BFE-AD32-711B1FD325A4}" type="pres">
      <dgm:prSet presAssocID="{A1DFFB50-3873-4595-96C2-2339546A3181}" presName="rootText" presStyleLbl="node2" presStyleIdx="6" presStyleCnt="7" custScaleX="305519">
        <dgm:presLayoutVars>
          <dgm:chPref val="3"/>
        </dgm:presLayoutVars>
      </dgm:prSet>
      <dgm:spPr/>
    </dgm:pt>
    <dgm:pt modelId="{5005D619-EA32-4E2A-9819-1D3D9448C9D2}" type="pres">
      <dgm:prSet presAssocID="{A1DFFB50-3873-4595-96C2-2339546A3181}" presName="rootConnector" presStyleLbl="node2" presStyleIdx="6" presStyleCnt="7"/>
      <dgm:spPr/>
    </dgm:pt>
    <dgm:pt modelId="{3EDF6894-A802-4382-94C4-727015696E21}" type="pres">
      <dgm:prSet presAssocID="{A1DFFB50-3873-4595-96C2-2339546A3181}" presName="hierChild4" presStyleCnt="0"/>
      <dgm:spPr/>
    </dgm:pt>
    <dgm:pt modelId="{8420D67F-1665-4078-AAB9-21DA573548CC}" type="pres">
      <dgm:prSet presAssocID="{177D58EF-4CD3-4EA1-9161-0A9F5DF29EA7}" presName="Name64" presStyleLbl="parChTrans1D3" presStyleIdx="9" presStyleCnt="11"/>
      <dgm:spPr/>
    </dgm:pt>
    <dgm:pt modelId="{6BD856E9-67D2-4A5B-A26B-4C456DF931C7}" type="pres">
      <dgm:prSet presAssocID="{9717E344-3DB6-4620-98E4-6E37EF3870BB}" presName="hierRoot2" presStyleCnt="0">
        <dgm:presLayoutVars>
          <dgm:hierBranch val="init"/>
        </dgm:presLayoutVars>
      </dgm:prSet>
      <dgm:spPr/>
    </dgm:pt>
    <dgm:pt modelId="{4551EC59-AB73-4F62-A24A-26FF965F40A6}" type="pres">
      <dgm:prSet presAssocID="{9717E344-3DB6-4620-98E4-6E37EF3870BB}" presName="rootComposite" presStyleCnt="0"/>
      <dgm:spPr/>
    </dgm:pt>
    <dgm:pt modelId="{6DCEEE5A-6C3C-4BEF-A205-D9685254AE92}" type="pres">
      <dgm:prSet presAssocID="{9717E344-3DB6-4620-98E4-6E37EF3870BB}" presName="rootText" presStyleLbl="node3" presStyleIdx="9" presStyleCnt="11" custScaleX="271345">
        <dgm:presLayoutVars>
          <dgm:chPref val="3"/>
        </dgm:presLayoutVars>
      </dgm:prSet>
      <dgm:spPr/>
    </dgm:pt>
    <dgm:pt modelId="{10DBBAD8-A3D1-4225-878C-EC76379E5880}" type="pres">
      <dgm:prSet presAssocID="{9717E344-3DB6-4620-98E4-6E37EF3870BB}" presName="rootConnector" presStyleLbl="node3" presStyleIdx="9" presStyleCnt="11"/>
      <dgm:spPr/>
    </dgm:pt>
    <dgm:pt modelId="{6D6925E1-78E3-4542-B00C-C4B51CECD8DF}" type="pres">
      <dgm:prSet presAssocID="{9717E344-3DB6-4620-98E4-6E37EF3870BB}" presName="hierChild4" presStyleCnt="0"/>
      <dgm:spPr/>
    </dgm:pt>
    <dgm:pt modelId="{B8612177-4AEB-46F0-8D79-1A545EBBCF51}" type="pres">
      <dgm:prSet presAssocID="{9717E344-3DB6-4620-98E4-6E37EF3870BB}" presName="hierChild5" presStyleCnt="0"/>
      <dgm:spPr/>
    </dgm:pt>
    <dgm:pt modelId="{F6F11648-0D39-414D-90EA-8E7D72A3842A}" type="pres">
      <dgm:prSet presAssocID="{8B6BD66D-E318-4BDD-B6F0-5D8F6AC3E36A}" presName="Name64" presStyleLbl="parChTrans1D3" presStyleIdx="10" presStyleCnt="11"/>
      <dgm:spPr/>
    </dgm:pt>
    <dgm:pt modelId="{0C005375-CC73-45F6-8F4D-014C11597198}" type="pres">
      <dgm:prSet presAssocID="{16942E1C-B77B-4F4E-B364-4C9E0848DDF0}" presName="hierRoot2" presStyleCnt="0">
        <dgm:presLayoutVars>
          <dgm:hierBranch val="init"/>
        </dgm:presLayoutVars>
      </dgm:prSet>
      <dgm:spPr/>
    </dgm:pt>
    <dgm:pt modelId="{43AD77B3-81B4-499A-886A-354B6AB9485E}" type="pres">
      <dgm:prSet presAssocID="{16942E1C-B77B-4F4E-B364-4C9E0848DDF0}" presName="rootComposite" presStyleCnt="0"/>
      <dgm:spPr/>
    </dgm:pt>
    <dgm:pt modelId="{140DF665-9CAC-4D94-B255-0444E00D9C1C}" type="pres">
      <dgm:prSet presAssocID="{16942E1C-B77B-4F4E-B364-4C9E0848DDF0}" presName="rootText" presStyleLbl="node3" presStyleIdx="10" presStyleCnt="11" custScaleX="271345">
        <dgm:presLayoutVars>
          <dgm:chPref val="3"/>
        </dgm:presLayoutVars>
      </dgm:prSet>
      <dgm:spPr/>
    </dgm:pt>
    <dgm:pt modelId="{DD321B07-80E5-43C0-8063-9DD36ADDD805}" type="pres">
      <dgm:prSet presAssocID="{16942E1C-B77B-4F4E-B364-4C9E0848DDF0}" presName="rootConnector" presStyleLbl="node3" presStyleIdx="10" presStyleCnt="11"/>
      <dgm:spPr/>
    </dgm:pt>
    <dgm:pt modelId="{4E88BEF8-7109-422E-916F-7EF714877473}" type="pres">
      <dgm:prSet presAssocID="{16942E1C-B77B-4F4E-B364-4C9E0848DDF0}" presName="hierChild4" presStyleCnt="0"/>
      <dgm:spPr/>
    </dgm:pt>
    <dgm:pt modelId="{2D4CE089-0E0F-4FDA-9E26-8D9765BEF8DC}" type="pres">
      <dgm:prSet presAssocID="{16942E1C-B77B-4F4E-B364-4C9E0848DDF0}" presName="hierChild5" presStyleCnt="0"/>
      <dgm:spPr/>
    </dgm:pt>
    <dgm:pt modelId="{9FB822A0-6C9A-4F22-A485-AB8896BC721C}" type="pres">
      <dgm:prSet presAssocID="{A1DFFB50-3873-4595-96C2-2339546A3181}" presName="hierChild5" presStyleCnt="0"/>
      <dgm:spPr/>
    </dgm:pt>
    <dgm:pt modelId="{A955AAF0-DA68-4812-9054-05FAB76EB751}" type="pres">
      <dgm:prSet presAssocID="{DF342364-B8B2-4D07-89D8-C2ACF0B2FA0D}" presName="hierChild3" presStyleCnt="0"/>
      <dgm:spPr/>
    </dgm:pt>
    <dgm:pt modelId="{1F80689C-E660-4AF0-A256-A2639B9E9577}" type="pres">
      <dgm:prSet presAssocID="{8091B417-AFEE-4CD1-892F-5E9D274F7068}" presName="Name115" presStyleLbl="parChTrans1D2" presStyleIdx="7" presStyleCnt="8"/>
      <dgm:spPr/>
    </dgm:pt>
    <dgm:pt modelId="{5C676698-4C35-4D7B-A481-5F80301EE7E5}" type="pres">
      <dgm:prSet presAssocID="{580C4548-FDE3-4921-AA83-1EED4773E0BC}" presName="hierRoot3" presStyleCnt="0">
        <dgm:presLayoutVars>
          <dgm:hierBranch val="init"/>
        </dgm:presLayoutVars>
      </dgm:prSet>
      <dgm:spPr/>
    </dgm:pt>
    <dgm:pt modelId="{6E13F833-801A-4CA7-92A4-38BE8A56191E}" type="pres">
      <dgm:prSet presAssocID="{580C4548-FDE3-4921-AA83-1EED4773E0BC}" presName="rootComposite3" presStyleCnt="0"/>
      <dgm:spPr/>
    </dgm:pt>
    <dgm:pt modelId="{BF8D70D3-ECCC-40D7-9A26-E6B8B33D19AE}" type="pres">
      <dgm:prSet presAssocID="{580C4548-FDE3-4921-AA83-1EED4773E0BC}" presName="rootText3" presStyleLbl="asst1" presStyleIdx="0" presStyleCnt="1" custScaleX="142460">
        <dgm:presLayoutVars>
          <dgm:chPref val="3"/>
        </dgm:presLayoutVars>
      </dgm:prSet>
      <dgm:spPr/>
    </dgm:pt>
    <dgm:pt modelId="{DC6126B1-4437-41F5-B947-4FFCFE63DB76}" type="pres">
      <dgm:prSet presAssocID="{580C4548-FDE3-4921-AA83-1EED4773E0BC}" presName="rootConnector3" presStyleLbl="asst1" presStyleIdx="0" presStyleCnt="1"/>
      <dgm:spPr/>
    </dgm:pt>
    <dgm:pt modelId="{3F6CD05C-E67D-4853-85F9-8D5E87A2B6D0}" type="pres">
      <dgm:prSet presAssocID="{580C4548-FDE3-4921-AA83-1EED4773E0BC}" presName="hierChild6" presStyleCnt="0"/>
      <dgm:spPr/>
    </dgm:pt>
    <dgm:pt modelId="{E9627038-C91F-4967-9EA9-2DA31FF81ACA}" type="pres">
      <dgm:prSet presAssocID="{580C4548-FDE3-4921-AA83-1EED4773E0BC}" presName="hierChild7" presStyleCnt="0"/>
      <dgm:spPr/>
    </dgm:pt>
    <dgm:pt modelId="{67219A3C-2144-4F3E-9270-637C7F75ECBB}" type="pres">
      <dgm:prSet presAssocID="{205C046B-9733-4D13-B348-AAC004854130}" presName="hierRoot1" presStyleCnt="0">
        <dgm:presLayoutVars>
          <dgm:hierBranch val="init"/>
        </dgm:presLayoutVars>
      </dgm:prSet>
      <dgm:spPr/>
    </dgm:pt>
    <dgm:pt modelId="{73C05E0B-EBE9-4081-AC12-FCCAF3685946}" type="pres">
      <dgm:prSet presAssocID="{205C046B-9733-4D13-B348-AAC004854130}" presName="rootComposite1" presStyleCnt="0"/>
      <dgm:spPr/>
    </dgm:pt>
    <dgm:pt modelId="{7BA2FE5B-D841-4492-9B01-9F66DD4B0C54}" type="pres">
      <dgm:prSet presAssocID="{205C046B-9733-4D13-B348-AAC004854130}" presName="rootText1" presStyleLbl="node0" presStyleIdx="4" presStyleCnt="5">
        <dgm:presLayoutVars>
          <dgm:chPref val="3"/>
        </dgm:presLayoutVars>
      </dgm:prSet>
      <dgm:spPr/>
    </dgm:pt>
    <dgm:pt modelId="{06CC5540-1E41-49B5-99E4-8D5551D93532}" type="pres">
      <dgm:prSet presAssocID="{205C046B-9733-4D13-B348-AAC004854130}" presName="rootConnector1" presStyleLbl="node1" presStyleIdx="0" presStyleCnt="0"/>
      <dgm:spPr/>
    </dgm:pt>
    <dgm:pt modelId="{CD8AAD8C-9AFA-4B0B-BB30-CFFCF6BBF70F}" type="pres">
      <dgm:prSet presAssocID="{205C046B-9733-4D13-B348-AAC004854130}" presName="hierChild2" presStyleCnt="0"/>
      <dgm:spPr/>
    </dgm:pt>
    <dgm:pt modelId="{F8C07D64-2E50-473A-81E7-B4FA8D6F2B97}" type="pres">
      <dgm:prSet presAssocID="{205C046B-9733-4D13-B348-AAC004854130}" presName="hierChild3" presStyleCnt="0"/>
      <dgm:spPr/>
    </dgm:pt>
  </dgm:ptLst>
  <dgm:cxnLst>
    <dgm:cxn modelId="{044CD400-5F76-4032-AB17-397D1FE504BC}" type="presOf" srcId="{8DBAE8D6-3FEF-4546-A64D-D4EF1189B4F3}" destId="{D90E8320-8908-4A89-8EF3-2A6CFBF00056}" srcOrd="0" destOrd="0" presId="urn:microsoft.com/office/officeart/2009/3/layout/HorizontalOrganizationChart"/>
    <dgm:cxn modelId="{99F95904-2DC0-4557-9BD9-7A7B1762203F}" srcId="{C08DA659-2DA9-414D-A3BA-659E6F0DA2ED}" destId="{8DE9FBC6-07E9-4A56-8718-76463E19D37B}" srcOrd="2" destOrd="0" parTransId="{10F97410-7F3E-43CB-9C58-27DBEF2298D5}" sibTransId="{AB406382-3BB4-4791-B151-5BA3E4432981}"/>
    <dgm:cxn modelId="{E911CE08-593D-49D6-8FEF-120B19DA316D}" type="presOf" srcId="{E58B481C-58BF-43C7-9603-1B1E7BF14D8F}" destId="{070EBED5-8BEB-46EE-9F4E-452D912039B7}" srcOrd="0" destOrd="0" presId="urn:microsoft.com/office/officeart/2009/3/layout/HorizontalOrganizationChart"/>
    <dgm:cxn modelId="{67E0A512-CD90-44B0-9ABC-9247FA6D9BF9}" type="presOf" srcId="{63C3325C-1620-4040-9A2D-6796C09BE6F8}" destId="{8814DD6F-6190-4B3D-A740-5201F32DB403}" srcOrd="1" destOrd="0" presId="urn:microsoft.com/office/officeart/2009/3/layout/HorizontalOrganizationChart"/>
    <dgm:cxn modelId="{B40D9518-F301-41A3-BE38-EC2C14E74CB9}" type="presOf" srcId="{9717E344-3DB6-4620-98E4-6E37EF3870BB}" destId="{10DBBAD8-A3D1-4225-878C-EC76379E5880}" srcOrd="1" destOrd="0" presId="urn:microsoft.com/office/officeart/2009/3/layout/HorizontalOrganizationChart"/>
    <dgm:cxn modelId="{BB71A51B-D82B-4137-AC54-86DF329B4E49}" type="presOf" srcId="{20C3F314-9877-4741-AF53-52D040F2F0D7}" destId="{50C11BE6-A44C-4A5A-92F5-65613F2B3A60}" srcOrd="0" destOrd="0" presId="urn:microsoft.com/office/officeart/2009/3/layout/HorizontalOrganizationChart"/>
    <dgm:cxn modelId="{0B64D21C-8089-4182-B477-B2C9E274D1E6}" type="presOf" srcId="{5A2EA61C-DD88-4C4E-8E77-FE18BC931F3B}" destId="{CBE05F5A-2201-4F7D-84FB-AC741C6F87EE}" srcOrd="0" destOrd="0" presId="urn:microsoft.com/office/officeart/2009/3/layout/HorizontalOrganizationChart"/>
    <dgm:cxn modelId="{49E5CA21-B95B-425F-8380-A9DF61F207E5}" type="presOf" srcId="{D4A57564-2A4A-4AC0-BED7-87891E348DC0}" destId="{67921FE0-809C-451E-93A0-6E938A6F5473}" srcOrd="0" destOrd="0" presId="urn:microsoft.com/office/officeart/2009/3/layout/HorizontalOrganizationChart"/>
    <dgm:cxn modelId="{9923D223-C106-4549-8157-67FC87ED34AC}" type="presOf" srcId="{5A10CCF3-A8D5-4746-AA9A-4D38289D3B9F}" destId="{4E6CDF84-7891-4F81-8398-40BC07D4253B}" srcOrd="0" destOrd="0" presId="urn:microsoft.com/office/officeart/2009/3/layout/HorizontalOrganizationChart"/>
    <dgm:cxn modelId="{2F9EEE24-089A-401D-A71A-735351D1D0D1}" type="presOf" srcId="{853D9581-8CAE-462E-97C6-5B3AEA7B64B6}" destId="{2E121FA3-BA0A-4EE4-A510-7ED88696D944}" srcOrd="0" destOrd="0" presId="urn:microsoft.com/office/officeart/2009/3/layout/HorizontalOrganizationChart"/>
    <dgm:cxn modelId="{D4120A2D-052E-4FF7-AE01-DFF7DE8B4609}" type="presOf" srcId="{AC2296EB-3EBC-4EF4-8D12-0EF3FCFD0648}" destId="{0E77DEE2-E9B9-4735-B4AC-1E071863DA74}" srcOrd="1" destOrd="0" presId="urn:microsoft.com/office/officeart/2009/3/layout/HorizontalOrganizationChart"/>
    <dgm:cxn modelId="{D6C23E2E-DE71-4CA1-A9E5-2CADAAD31909}" type="presOf" srcId="{418F8F8E-468B-4856-BCAF-764F4F33EFF0}" destId="{25893242-CDF8-49F6-85E4-320BA55B0E95}" srcOrd="0" destOrd="0" presId="urn:microsoft.com/office/officeart/2009/3/layout/HorizontalOrganizationChart"/>
    <dgm:cxn modelId="{60B30534-01E3-4506-A3DF-78D606B8BC9B}" type="presOf" srcId="{853D9581-8CAE-462E-97C6-5B3AEA7B64B6}" destId="{5360150A-0D38-4C3D-A3A4-F47793B4CE8A}" srcOrd="1" destOrd="0" presId="urn:microsoft.com/office/officeart/2009/3/layout/HorizontalOrganizationChart"/>
    <dgm:cxn modelId="{B8A9F034-1270-4463-BFDA-C6FF3138897F}" type="presOf" srcId="{8091B417-AFEE-4CD1-892F-5E9D274F7068}" destId="{1F80689C-E660-4AF0-A256-A2639B9E9577}" srcOrd="0" destOrd="0" presId="urn:microsoft.com/office/officeart/2009/3/layout/HorizontalOrganizationChart"/>
    <dgm:cxn modelId="{6AF33539-A129-429E-960F-0D49153C078F}" type="presOf" srcId="{2440A511-EA0F-4A8A-B5C7-062919BCE3A4}" destId="{63B89D12-741B-41A4-B6E8-9A1ED8D12A00}" srcOrd="1" destOrd="0" presId="urn:microsoft.com/office/officeart/2009/3/layout/HorizontalOrganizationChart"/>
    <dgm:cxn modelId="{831B893C-9DA8-4610-8249-07130392CC6D}" type="presOf" srcId="{5A10CCF3-A8D5-4746-AA9A-4D38289D3B9F}" destId="{FE5E7EFE-4865-498D-8F18-398DED69145A}" srcOrd="1" destOrd="0" presId="urn:microsoft.com/office/officeart/2009/3/layout/HorizontalOrganizationChart"/>
    <dgm:cxn modelId="{C1938D3C-0713-4C69-BC1E-0EEE1A530628}" srcId="{AC2296EB-3EBC-4EF4-8D12-0EF3FCFD0648}" destId="{463E5622-8861-4510-B731-17B60E49C9BB}" srcOrd="0" destOrd="0" parTransId="{145F708D-80BF-4A9E-B844-E5643FC763A2}" sibTransId="{3FB784D0-DE95-4E74-982F-C5F2FBCF1665}"/>
    <dgm:cxn modelId="{CF35623F-C78C-4184-8F6F-0F3B70149D1A}" type="presOf" srcId="{8DE9FBC6-07E9-4A56-8718-76463E19D37B}" destId="{6D207A9D-D434-494C-9562-3FEC8AD0614D}" srcOrd="1" destOrd="0" presId="urn:microsoft.com/office/officeart/2009/3/layout/HorizontalOrganizationChart"/>
    <dgm:cxn modelId="{A9E9B75B-D27F-43F4-A4C4-8DB3124CB49C}" type="presOf" srcId="{205C046B-9733-4D13-B348-AAC004854130}" destId="{06CC5540-1E41-49B5-99E4-8D5551D93532}" srcOrd="1" destOrd="0" presId="urn:microsoft.com/office/officeart/2009/3/layout/HorizontalOrganizationChart"/>
    <dgm:cxn modelId="{05242E5E-7A54-44D9-8772-6E7B7CD12EA2}" srcId="{9820B4F1-EF7C-4D61-9CB8-C80598D897FC}" destId="{5A10CCF3-A8D5-4746-AA9A-4D38289D3B9F}" srcOrd="0" destOrd="0" parTransId="{0D88B7CB-ABEF-4A36-B7AA-658CC9F40B84}" sibTransId="{B1E978E6-15B4-4EC8-A00B-FF933C478B17}"/>
    <dgm:cxn modelId="{CA1F1041-FF1E-4525-9CFA-62694F55A703}" srcId="{4A81FBC8-A995-407D-86E0-0B761255157B}" destId="{DEC32946-2C21-46C9-B413-21F3CC5BE18F}" srcOrd="0" destOrd="0" parTransId="{C430445B-ACA7-4957-9A2F-C97796393744}" sibTransId="{45B9D815-4851-4E20-8527-2E6778CC341C}"/>
    <dgm:cxn modelId="{AAA23861-30E5-4C48-AD35-1223785CED59}" type="presOf" srcId="{DF342364-B8B2-4D07-89D8-C2ACF0B2FA0D}" destId="{BB1B73AE-BE9E-46BA-A8AF-EB2F55D3D1C0}" srcOrd="0" destOrd="0" presId="urn:microsoft.com/office/officeart/2009/3/layout/HorizontalOrganizationChart"/>
    <dgm:cxn modelId="{49877D62-9595-4082-AB38-3BC1F38B6F63}" type="presOf" srcId="{AB7F3AA5-0FCB-4487-B511-4E03AC125DC2}" destId="{2DF0AB90-A069-4997-A765-4A3C63AFFAF7}" srcOrd="0" destOrd="0" presId="urn:microsoft.com/office/officeart/2009/3/layout/HorizontalOrganizationChart"/>
    <dgm:cxn modelId="{66FFE542-8096-422F-90E6-A64FD272D939}" srcId="{C8D6361A-4AE1-43CB-937D-426071CF1C39}" destId="{205C046B-9733-4D13-B348-AAC004854130}" srcOrd="4" destOrd="0" parTransId="{6AE70E6B-CFCF-43DD-ABCF-87E64FDAB056}" sibTransId="{F4EF6E20-F640-419A-9EBA-1750EE4235FE}"/>
    <dgm:cxn modelId="{765D3E44-EB2A-4585-A183-0D0420080808}" type="presOf" srcId="{47AAAA76-BD5A-4E7D-B5E2-85EA40AD1978}" destId="{67C4C293-B9EE-4232-B4FA-C049AD95E43D}" srcOrd="0" destOrd="0" presId="urn:microsoft.com/office/officeart/2009/3/layout/HorizontalOrganizationChart"/>
    <dgm:cxn modelId="{50AF3766-1748-4BA7-B22F-F96ACD594603}" srcId="{C08DA659-2DA9-414D-A3BA-659E6F0DA2ED}" destId="{43937AD5-590F-410D-8953-405923752358}" srcOrd="0" destOrd="0" parTransId="{D4A57564-2A4A-4AC0-BED7-87891E348DC0}" sibTransId="{D021E35E-CC06-4B2B-88BC-EA916EA363CE}"/>
    <dgm:cxn modelId="{06019E4B-DF0A-41CF-AFF5-09083C1D0F59}" type="presOf" srcId="{580C4548-FDE3-4921-AA83-1EED4773E0BC}" destId="{BF8D70D3-ECCC-40D7-9A26-E6B8B33D19AE}" srcOrd="0" destOrd="0" presId="urn:microsoft.com/office/officeart/2009/3/layout/HorizontalOrganizationChart"/>
    <dgm:cxn modelId="{B9B0F06B-4859-4464-873C-9F1E90C990CC}" type="presOf" srcId="{43937AD5-590F-410D-8953-405923752358}" destId="{61B42789-7380-42E6-990B-AABCA6DBBDCE}" srcOrd="0" destOrd="0" presId="urn:microsoft.com/office/officeart/2009/3/layout/HorizontalOrganizationChart"/>
    <dgm:cxn modelId="{5563256C-4D68-4E8D-BB51-B654C41D8EC5}" srcId="{4A81FBC8-A995-407D-86E0-0B761255157B}" destId="{56425634-BFC7-41F2-ABBD-0D772FD7DC57}" srcOrd="1" destOrd="0" parTransId="{CD3C6E8A-DBB5-44AB-8ECD-3CF061CEEDDE}" sibTransId="{A62BD0BB-A88F-41F6-8B47-8B74D57E79DF}"/>
    <dgm:cxn modelId="{5C31216E-F03E-481F-AF00-2CC82A23787C}" type="presOf" srcId="{16942E1C-B77B-4F4E-B364-4C9E0848DDF0}" destId="{140DF665-9CAC-4D94-B255-0444E00D9C1C}" srcOrd="0" destOrd="0" presId="urn:microsoft.com/office/officeart/2009/3/layout/HorizontalOrganizationChart"/>
    <dgm:cxn modelId="{524F876E-FFC7-48BD-B957-8363B1928698}" type="presOf" srcId="{DF342364-B8B2-4D07-89D8-C2ACF0B2FA0D}" destId="{A7AC2E49-E4D4-41B3-80EA-855CEF176B3D}" srcOrd="1" destOrd="0" presId="urn:microsoft.com/office/officeart/2009/3/layout/HorizontalOrganizationChart"/>
    <dgm:cxn modelId="{7512DF6E-8627-41C2-A693-32D3F3BE076B}" type="presOf" srcId="{580C4548-FDE3-4921-AA83-1EED4773E0BC}" destId="{DC6126B1-4437-41F5-B947-4FFCFE63DB76}" srcOrd="1" destOrd="0" presId="urn:microsoft.com/office/officeart/2009/3/layout/HorizontalOrganizationChart"/>
    <dgm:cxn modelId="{67069351-C111-4523-9FEB-6E6A25BC3A59}" srcId="{DF342364-B8B2-4D07-89D8-C2ACF0B2FA0D}" destId="{4FF727E2-9EAB-4D68-A004-2EAD8E9DD341}" srcOrd="5" destOrd="0" parTransId="{69B87D2C-6438-4120-A75C-2E9BB476DBE3}" sibTransId="{9396A582-4E5C-43C6-BC0D-4F3749FC6843}"/>
    <dgm:cxn modelId="{E8FC2D74-46B9-482E-B6EB-B3C17B00EC61}" type="presOf" srcId="{205C046B-9733-4D13-B348-AAC004854130}" destId="{7BA2FE5B-D841-4492-9B01-9F66DD4B0C54}" srcOrd="0" destOrd="0" presId="urn:microsoft.com/office/officeart/2009/3/layout/HorizontalOrganizationChart"/>
    <dgm:cxn modelId="{BCA7BC54-CF15-4FA0-B3A8-AB5CCF28CA62}" type="presOf" srcId="{C08DA659-2DA9-414D-A3BA-659E6F0DA2ED}" destId="{C04BAC54-E61D-4D47-9BB4-14FE6BC95C68}" srcOrd="1" destOrd="0" presId="urn:microsoft.com/office/officeart/2009/3/layout/HorizontalOrganizationChart"/>
    <dgm:cxn modelId="{5BA7D157-4071-4004-9D74-A8C042CA1C08}" srcId="{C8D6361A-4AE1-43CB-937D-426071CF1C39}" destId="{DF342364-B8B2-4D07-89D8-C2ACF0B2FA0D}" srcOrd="3" destOrd="0" parTransId="{ED4E7AB9-02C0-40A3-BD04-4F9636188A75}" sibTransId="{494189F3-8161-4605-A944-582FFBB52D8B}"/>
    <dgm:cxn modelId="{3702F077-732F-4A20-9EF3-CE6C3B6970DB}" type="presOf" srcId="{177D58EF-4CD3-4EA1-9161-0A9F5DF29EA7}" destId="{8420D67F-1665-4078-AAB9-21DA573548CC}" srcOrd="0" destOrd="0" presId="urn:microsoft.com/office/officeart/2009/3/layout/HorizontalOrganizationChart"/>
    <dgm:cxn modelId="{121F2B58-6EB8-4F94-A1F3-E1985E2DFF59}" srcId="{DF342364-B8B2-4D07-89D8-C2ACF0B2FA0D}" destId="{9820B4F1-EF7C-4D61-9CB8-C80598D897FC}" srcOrd="3" destOrd="0" parTransId="{20C3F314-9877-4741-AF53-52D040F2F0D7}" sibTransId="{2953DAAB-29C2-4514-BAAF-E2BF49D0E5D2}"/>
    <dgm:cxn modelId="{58CF7B7A-44C8-468C-814D-F08B1B9960C6}" srcId="{9820B4F1-EF7C-4D61-9CB8-C80598D897FC}" destId="{853D9581-8CAE-462E-97C6-5B3AEA7B64B6}" srcOrd="1" destOrd="0" parTransId="{E58B481C-58BF-43C7-9603-1B1E7BF14D8F}" sibTransId="{9896D13A-22F4-41D8-BB5C-891E1E2A7DE0}"/>
    <dgm:cxn modelId="{0672A37B-F885-4915-94B1-41B5E4A40728}" srcId="{C8D6361A-4AE1-43CB-937D-426071CF1C39}" destId="{63C3325C-1620-4040-9A2D-6796C09BE6F8}" srcOrd="2" destOrd="0" parTransId="{E447D4C9-A728-4269-B3FF-63E26C601D24}" sibTransId="{6CEB7C02-98AC-4DAB-8705-EB7AC567941F}"/>
    <dgm:cxn modelId="{7B66AD7B-0759-4BD8-8F51-B7E154117B35}" type="presOf" srcId="{9820B4F1-EF7C-4D61-9CB8-C80598D897FC}" destId="{70E08328-AC41-4EA5-829F-4943B31D4C92}" srcOrd="0" destOrd="0" presId="urn:microsoft.com/office/officeart/2009/3/layout/HorizontalOrganizationChart"/>
    <dgm:cxn modelId="{B6106E7F-F8A1-482D-8F4A-62761C671980}" type="presOf" srcId="{2440A511-EA0F-4A8A-B5C7-062919BCE3A4}" destId="{DCB07083-3B05-4CC4-A07A-8149FCFA95AA}" srcOrd="0" destOrd="0" presId="urn:microsoft.com/office/officeart/2009/3/layout/HorizontalOrganizationChart"/>
    <dgm:cxn modelId="{607BCD7F-F6F7-4AB6-831B-3A96E8646D37}" srcId="{DF342364-B8B2-4D07-89D8-C2ACF0B2FA0D}" destId="{4A81FBC8-A995-407D-86E0-0B761255157B}" srcOrd="4" destOrd="0" parTransId="{EB224B3F-C4DE-4BF1-9522-509F147CD14B}" sibTransId="{8DC0226C-8F31-4834-9A72-635FE58A3CA7}"/>
    <dgm:cxn modelId="{7E395281-150D-416F-910C-E5335AF32765}" type="presOf" srcId="{463E5622-8861-4510-B731-17B60E49C9BB}" destId="{CACA8BAC-CADC-453B-9EF7-645CFFD776CC}" srcOrd="0" destOrd="0" presId="urn:microsoft.com/office/officeart/2009/3/layout/HorizontalOrganizationChart"/>
    <dgm:cxn modelId="{0A3F8282-2A91-4D96-BF54-76EA45C59C9D}" srcId="{C8D6361A-4AE1-43CB-937D-426071CF1C39}" destId="{4017BBDC-5D6E-4C86-9BA3-40A0194E4E7A}" srcOrd="1" destOrd="0" parTransId="{E4CE2940-DE83-495F-AA8A-2E4552F43F77}" sibTransId="{4FB3F7F3-46D9-429A-8377-F01070667FAA}"/>
    <dgm:cxn modelId="{F79B7283-839F-4372-9818-527212F5E7AC}" type="presOf" srcId="{145F708D-80BF-4A9E-B844-E5643FC763A2}" destId="{AC640A47-6373-4F6C-BAA8-AFC87EB285E0}" srcOrd="0" destOrd="0" presId="urn:microsoft.com/office/officeart/2009/3/layout/HorizontalOrganizationChart"/>
    <dgm:cxn modelId="{2F5DAC86-37C1-438B-899E-0010412FBF0B}" srcId="{DF342364-B8B2-4D07-89D8-C2ACF0B2FA0D}" destId="{2440A511-EA0F-4A8A-B5C7-062919BCE3A4}" srcOrd="2" destOrd="0" parTransId="{2CCD5DE9-41A9-4582-8B62-2E757EF2BAD2}" sibTransId="{04D5F145-773D-4AC0-86CD-53B012758D03}"/>
    <dgm:cxn modelId="{2F97B086-2FCE-40EB-A825-B9BDC8C157A4}" type="presOf" srcId="{63C3325C-1620-4040-9A2D-6796C09BE6F8}" destId="{CC21B363-F328-48F1-B8C7-412825EDE163}" srcOrd="0" destOrd="0" presId="urn:microsoft.com/office/officeart/2009/3/layout/HorizontalOrganizationChart"/>
    <dgm:cxn modelId="{4831FF8B-527C-4F88-B8AE-F79C670A55D7}" type="presOf" srcId="{9820B4F1-EF7C-4D61-9CB8-C80598D897FC}" destId="{EA28C21C-35B6-47F8-AD9C-A18FE817C677}" srcOrd="1" destOrd="0" presId="urn:microsoft.com/office/officeart/2009/3/layout/HorizontalOrganizationChart"/>
    <dgm:cxn modelId="{40B71D8C-820C-4F39-8FF6-2190E173B900}" srcId="{A1DFFB50-3873-4595-96C2-2339546A3181}" destId="{9717E344-3DB6-4620-98E4-6E37EF3870BB}" srcOrd="0" destOrd="0" parTransId="{177D58EF-4CD3-4EA1-9161-0A9F5DF29EA7}" sibTransId="{F8026979-C295-4F7E-A0EC-09A156D9D803}"/>
    <dgm:cxn modelId="{6FD27D8D-06FD-4635-B0B9-3F30F852A037}" type="presOf" srcId="{DEC32946-2C21-46C9-B413-21F3CC5BE18F}" destId="{6AF1F8E9-6845-476F-8987-B41C7DC96C72}" srcOrd="1" destOrd="0" presId="urn:microsoft.com/office/officeart/2009/3/layout/HorizontalOrganizationChart"/>
    <dgm:cxn modelId="{9714B091-C443-454D-B74C-1F329EB85D0C}" type="presOf" srcId="{CD3C6E8A-DBB5-44AB-8ECD-3CF061CEEDDE}" destId="{9560A882-5FA4-4535-9538-ADA7EC89A12F}" srcOrd="0" destOrd="0" presId="urn:microsoft.com/office/officeart/2009/3/layout/HorizontalOrganizationChart"/>
    <dgm:cxn modelId="{32FFDC91-6741-48E2-996A-1185B1F8FDA1}" type="presOf" srcId="{C08DA659-2DA9-414D-A3BA-659E6F0DA2ED}" destId="{91E7A45E-452C-49B3-9DC9-AF900965A94C}" srcOrd="0" destOrd="0" presId="urn:microsoft.com/office/officeart/2009/3/layout/HorizontalOrganizationChart"/>
    <dgm:cxn modelId="{7092AC92-7E09-4ADE-9090-0B166CDF74B8}" type="presOf" srcId="{4A81FBC8-A995-407D-86E0-0B761255157B}" destId="{1E41973F-C67B-4741-B094-33FA26E67A8A}" srcOrd="0" destOrd="0" presId="urn:microsoft.com/office/officeart/2009/3/layout/HorizontalOrganizationChart"/>
    <dgm:cxn modelId="{12024F95-91F2-4491-8B8E-28C7EAC6ECF1}" type="presOf" srcId="{9717E344-3DB6-4620-98E4-6E37EF3870BB}" destId="{6DCEEE5A-6C3C-4BEF-A205-D9685254AE92}" srcOrd="0" destOrd="0" presId="urn:microsoft.com/office/officeart/2009/3/layout/HorizontalOrganizationChart"/>
    <dgm:cxn modelId="{3825139F-789E-490F-B168-33F8D08A6667}" srcId="{DF342364-B8B2-4D07-89D8-C2ACF0B2FA0D}" destId="{A1DFFB50-3873-4595-96C2-2339546A3181}" srcOrd="7" destOrd="0" parTransId="{AB7F3AA5-0FCB-4487-B511-4E03AC125DC2}" sibTransId="{1A4AED90-B612-4B9D-BF21-CF35DBD8E5B9}"/>
    <dgm:cxn modelId="{6BD34BA2-B1DA-4C55-A33A-3F73CDB1554D}" type="presOf" srcId="{A1DFFB50-3873-4595-96C2-2339546A3181}" destId="{288CCD4A-D059-4BFE-AD32-711B1FD325A4}" srcOrd="0" destOrd="0" presId="urn:microsoft.com/office/officeart/2009/3/layout/HorizontalOrganizationChart"/>
    <dgm:cxn modelId="{6A5BE2A3-78A3-4210-A5D2-E22015B1AD14}" type="presOf" srcId="{4A81FBC8-A995-407D-86E0-0B761255157B}" destId="{700130B0-5AA8-4531-9F8C-F36EB753567A}" srcOrd="1" destOrd="0" presId="urn:microsoft.com/office/officeart/2009/3/layout/HorizontalOrganizationChart"/>
    <dgm:cxn modelId="{AA3982A6-7A2F-4D8C-BB71-5012C3F40A53}" type="presOf" srcId="{A9883E65-F136-4C8F-976B-76801C5F3C0A}" destId="{544CE08C-82B3-4BF9-9A16-57CF56867F51}" srcOrd="0" destOrd="0" presId="urn:microsoft.com/office/officeart/2009/3/layout/HorizontalOrganizationChart"/>
    <dgm:cxn modelId="{530E46A9-843A-457A-8D1C-3ED58E8A79FD}" type="presOf" srcId="{DEC32946-2C21-46C9-B413-21F3CC5BE18F}" destId="{9C3CE049-308B-4B96-84AC-F81478DDBCC9}" srcOrd="0" destOrd="0" presId="urn:microsoft.com/office/officeart/2009/3/layout/HorizontalOrganizationChart"/>
    <dgm:cxn modelId="{46B02BAA-47A6-46D4-9738-921901EE6DC7}" type="presOf" srcId="{8DE9FBC6-07E9-4A56-8718-76463E19D37B}" destId="{0D163509-0D1E-4408-B9B8-3F415DB62600}" srcOrd="0" destOrd="0" presId="urn:microsoft.com/office/officeart/2009/3/layout/HorizontalOrganizationChart"/>
    <dgm:cxn modelId="{1EAAF6B0-3601-4E40-A388-02FAAC2DAB68}" type="presOf" srcId="{C430445B-ACA7-4957-9A2F-C97796393744}" destId="{DC3B135C-FB48-48FF-A1A2-351066EF6699}" srcOrd="0" destOrd="0" presId="urn:microsoft.com/office/officeart/2009/3/layout/HorizontalOrganizationChart"/>
    <dgm:cxn modelId="{AF3D77B3-DFDA-425B-AE92-DD3B03E64B9D}" type="presOf" srcId="{43937AD5-590F-410D-8953-405923752358}" destId="{A85F0B7C-6C3A-4ECD-93DD-179155A39C38}" srcOrd="1" destOrd="0" presId="urn:microsoft.com/office/officeart/2009/3/layout/HorizontalOrganizationChart"/>
    <dgm:cxn modelId="{E3D5B3B4-2F00-438A-8ECB-5211D4AD1A2C}" srcId="{DF342364-B8B2-4D07-89D8-C2ACF0B2FA0D}" destId="{580C4548-FDE3-4921-AA83-1EED4773E0BC}" srcOrd="0" destOrd="0" parTransId="{8091B417-AFEE-4CD1-892F-5E9D274F7068}" sibTransId="{FC5550F1-7FF5-4D49-9540-CC075694BA5E}"/>
    <dgm:cxn modelId="{2FDDBFB4-8DCD-4186-AFDA-17CFC3999F80}" type="presOf" srcId="{8B6BD66D-E318-4BDD-B6F0-5D8F6AC3E36A}" destId="{F6F11648-0D39-414D-90EA-8E7D72A3842A}" srcOrd="0" destOrd="0" presId="urn:microsoft.com/office/officeart/2009/3/layout/HorizontalOrganizationChart"/>
    <dgm:cxn modelId="{6FDEE6B8-88AF-4F7F-A621-4BD5BE98D3CF}" srcId="{C08DA659-2DA9-414D-A3BA-659E6F0DA2ED}" destId="{47AAAA76-BD5A-4E7D-B5E2-85EA40AD1978}" srcOrd="1" destOrd="0" parTransId="{BD039663-66B0-45B8-AB3B-6CFDC586475B}" sibTransId="{4E6B21D5-144F-41B9-AAB9-C452BE3785F9}"/>
    <dgm:cxn modelId="{3BD672B9-7FDC-497A-97B5-5FD98C9BD53C}" type="presOf" srcId="{47AAAA76-BD5A-4E7D-B5E2-85EA40AD1978}" destId="{9C29B18E-8B19-4C19-A2F5-B8C468F1CB4C}" srcOrd="1" destOrd="0" presId="urn:microsoft.com/office/officeart/2009/3/layout/HorizontalOrganizationChart"/>
    <dgm:cxn modelId="{995A9FB9-4773-4308-A209-0048DDF5EA0F}" type="presOf" srcId="{16942E1C-B77B-4F4E-B364-4C9E0848DDF0}" destId="{DD321B07-80E5-43C0-8063-9DD36ADDD805}" srcOrd="1" destOrd="0" presId="urn:microsoft.com/office/officeart/2009/3/layout/HorizontalOrganizationChart"/>
    <dgm:cxn modelId="{861F1DC1-025D-406C-A464-1A19FD1B7320}" srcId="{DF342364-B8B2-4D07-89D8-C2ACF0B2FA0D}" destId="{C08DA659-2DA9-414D-A3BA-659E6F0DA2ED}" srcOrd="6" destOrd="0" parTransId="{A9883E65-F136-4C8F-976B-76801C5F3C0A}" sibTransId="{15629E3D-1790-4847-B18F-E5D5696C8FCA}"/>
    <dgm:cxn modelId="{E91DCDCD-4EA0-40E2-AA49-37C33522B911}" type="presOf" srcId="{4FF727E2-9EAB-4D68-A004-2EAD8E9DD341}" destId="{649AD3DF-C8B3-49F3-87FF-17CCAA791B64}" srcOrd="0" destOrd="0" presId="urn:microsoft.com/office/officeart/2009/3/layout/HorizontalOrganizationChart"/>
    <dgm:cxn modelId="{5C1E25CE-9FA4-4D95-804D-5713CDEFABDA}" type="presOf" srcId="{EB224B3F-C4DE-4BF1-9522-509F147CD14B}" destId="{1B0E50CF-0DD2-4EF5-A5DA-8D111ED4B42F}" srcOrd="0" destOrd="0" presId="urn:microsoft.com/office/officeart/2009/3/layout/HorizontalOrganizationChart"/>
    <dgm:cxn modelId="{7B3466CF-1900-4B4C-9D7D-C88AC4ADDE07}" srcId="{C8D6361A-4AE1-43CB-937D-426071CF1C39}" destId="{BED9EC75-DA09-4C04-9885-07E0245BBBD5}" srcOrd="0" destOrd="0" parTransId="{A647AAEC-7922-4FF1-9258-E4E727DC604A}" sibTransId="{9AF72CB8-39C1-42AA-8C95-9A1163CA6B22}"/>
    <dgm:cxn modelId="{755699D3-B214-45E4-81FC-EDC2BFFD50DF}" type="presOf" srcId="{4FF727E2-9EAB-4D68-A004-2EAD8E9DD341}" destId="{02160BFE-50AC-418F-8C0B-8FF4955A2244}" srcOrd="1" destOrd="0" presId="urn:microsoft.com/office/officeart/2009/3/layout/HorizontalOrganizationChart"/>
    <dgm:cxn modelId="{50A647D5-1570-4DCD-8FBE-BF96CD3CF8A2}" srcId="{DF342364-B8B2-4D07-89D8-C2ACF0B2FA0D}" destId="{AC2296EB-3EBC-4EF4-8D12-0EF3FCFD0648}" srcOrd="1" destOrd="0" parTransId="{8DBAE8D6-3FEF-4546-A64D-D4EF1189B4F3}" sibTransId="{2EB39763-275F-42C8-8D10-515D1D7B9BF0}"/>
    <dgm:cxn modelId="{0D8B8ED7-D4E2-4962-877E-2EA9A44BD581}" type="presOf" srcId="{56425634-BFC7-41F2-ABBD-0D772FD7DC57}" destId="{C4A549E2-9C08-47B3-BC40-5B1CB87C4C1B}" srcOrd="1" destOrd="0" presId="urn:microsoft.com/office/officeart/2009/3/layout/HorizontalOrganizationChart"/>
    <dgm:cxn modelId="{F56BFDD8-E36A-46FD-A552-7543DEDF897D}" type="presOf" srcId="{0D88B7CB-ABEF-4A36-B7AA-658CC9F40B84}" destId="{923C44AD-1871-453A-B81D-19805BD2FEDC}" srcOrd="0" destOrd="0" presId="urn:microsoft.com/office/officeart/2009/3/layout/HorizontalOrganizationChart"/>
    <dgm:cxn modelId="{C4DEE6E0-F56F-421B-A507-25DA86B3BE61}" type="presOf" srcId="{56425634-BFC7-41F2-ABBD-0D772FD7DC57}" destId="{8C3B2CE7-9C80-475C-89FE-D5ADFC63EC75}" srcOrd="0" destOrd="0" presId="urn:microsoft.com/office/officeart/2009/3/layout/HorizontalOrganizationChart"/>
    <dgm:cxn modelId="{20EC03E2-4D14-406D-BBDE-69855B621CA7}" type="presOf" srcId="{463E5622-8861-4510-B731-17B60E49C9BB}" destId="{2C67B8D2-35BE-4768-9FE9-FD1931A00B74}" srcOrd="1" destOrd="0" presId="urn:microsoft.com/office/officeart/2009/3/layout/HorizontalOrganizationChart"/>
    <dgm:cxn modelId="{9B1F74E3-18DA-401F-ABAE-927EFEBF67AA}" type="presOf" srcId="{5A2EA61C-DD88-4C4E-8E77-FE18BC931F3B}" destId="{A5A02C81-1C0A-4755-B283-3FBC39F58114}" srcOrd="1" destOrd="0" presId="urn:microsoft.com/office/officeart/2009/3/layout/HorizontalOrganizationChart"/>
    <dgm:cxn modelId="{A82392E3-C426-498D-BE85-DCF3FCD40F9E}" type="presOf" srcId="{BD039663-66B0-45B8-AB3B-6CFDC586475B}" destId="{AA4DE6EC-D0B0-4610-BC8E-53722B6AB35B}" srcOrd="0" destOrd="0" presId="urn:microsoft.com/office/officeart/2009/3/layout/HorizontalOrganizationChart"/>
    <dgm:cxn modelId="{2D432BEC-A92B-42F4-B750-44FD0DCC78BB}" type="presOf" srcId="{69B87D2C-6438-4120-A75C-2E9BB476DBE3}" destId="{EDD4FB9D-09B0-4F07-8FD6-584CC820205F}" srcOrd="0" destOrd="0" presId="urn:microsoft.com/office/officeart/2009/3/layout/HorizontalOrganizationChart"/>
    <dgm:cxn modelId="{452E34EC-F489-4D78-86A6-7C1747366676}" srcId="{AC2296EB-3EBC-4EF4-8D12-0EF3FCFD0648}" destId="{5A2EA61C-DD88-4C4E-8E77-FE18BC931F3B}" srcOrd="1" destOrd="0" parTransId="{418F8F8E-468B-4856-BCAF-764F4F33EFF0}" sibTransId="{C93A0D8C-1154-422F-8208-9EFCAFAEE502}"/>
    <dgm:cxn modelId="{9CB523ED-20FD-46AC-BFD7-5AA91262A9E6}" type="presOf" srcId="{AC2296EB-3EBC-4EF4-8D12-0EF3FCFD0648}" destId="{9E214817-F5F6-45B1-8330-7896E126E421}" srcOrd="0" destOrd="0" presId="urn:microsoft.com/office/officeart/2009/3/layout/HorizontalOrganizationChart"/>
    <dgm:cxn modelId="{FEA3DDED-4576-4487-A0B2-8715B6FF4861}" type="presOf" srcId="{2CCD5DE9-41A9-4582-8B62-2E757EF2BAD2}" destId="{404C1288-0223-4CC0-A1D1-39EEE4B78C42}" srcOrd="0" destOrd="0" presId="urn:microsoft.com/office/officeart/2009/3/layout/HorizontalOrganizationChart"/>
    <dgm:cxn modelId="{543EEDED-C12B-45D3-AB84-2076B7130CA6}" type="presOf" srcId="{4017BBDC-5D6E-4C86-9BA3-40A0194E4E7A}" destId="{4218C766-0F6F-4B35-8485-1BC6EA5B3AE2}" srcOrd="0" destOrd="0" presId="urn:microsoft.com/office/officeart/2009/3/layout/HorizontalOrganizationChart"/>
    <dgm:cxn modelId="{07ED5CF0-5151-421F-9D97-4DF519A7C09F}" type="presOf" srcId="{A1DFFB50-3873-4595-96C2-2339546A3181}" destId="{5005D619-EA32-4E2A-9819-1D3D9448C9D2}" srcOrd="1" destOrd="0" presId="urn:microsoft.com/office/officeart/2009/3/layout/HorizontalOrganizationChart"/>
    <dgm:cxn modelId="{BEE99CF0-CB3C-4612-853F-AB33A3EB5BC4}" srcId="{A1DFFB50-3873-4595-96C2-2339546A3181}" destId="{16942E1C-B77B-4F4E-B364-4C9E0848DDF0}" srcOrd="1" destOrd="0" parTransId="{8B6BD66D-E318-4BDD-B6F0-5D8F6AC3E36A}" sibTransId="{D2CB4255-4305-4A3F-9571-4C5BCAD623F2}"/>
    <dgm:cxn modelId="{89E319F4-2C65-4AA4-98B5-4DF72E72E0AC}" type="presOf" srcId="{BED9EC75-DA09-4C04-9885-07E0245BBBD5}" destId="{5DC7EAEC-15A4-419C-9841-7D67C829D7FA}" srcOrd="0" destOrd="0" presId="urn:microsoft.com/office/officeart/2009/3/layout/HorizontalOrganizationChart"/>
    <dgm:cxn modelId="{6F956EF4-E9CB-4CA4-8402-42BF440A4FF8}" type="presOf" srcId="{10F97410-7F3E-43CB-9C58-27DBEF2298D5}" destId="{38DC3D6B-49F7-4188-8EDA-F77D385747E2}" srcOrd="0" destOrd="0" presId="urn:microsoft.com/office/officeart/2009/3/layout/HorizontalOrganizationChart"/>
    <dgm:cxn modelId="{4C6B87F6-18FC-4DD5-BF66-DDDF79E63597}" type="presOf" srcId="{BED9EC75-DA09-4C04-9885-07E0245BBBD5}" destId="{AA497A3C-08D8-4C80-84D0-64EC5AA22A8F}" srcOrd="1" destOrd="0" presId="urn:microsoft.com/office/officeart/2009/3/layout/HorizontalOrganizationChart"/>
    <dgm:cxn modelId="{03EFFCF7-A050-45EC-8C4F-4393E7B876D1}" type="presOf" srcId="{C8D6361A-4AE1-43CB-937D-426071CF1C39}" destId="{AC72B762-D8E9-48D0-AB12-F5C7A142823E}" srcOrd="0" destOrd="0" presId="urn:microsoft.com/office/officeart/2009/3/layout/HorizontalOrganizationChart"/>
    <dgm:cxn modelId="{49CF10FE-0A3B-4799-8D6E-7F76EC3C055F}" type="presOf" srcId="{4017BBDC-5D6E-4C86-9BA3-40A0194E4E7A}" destId="{A6AC9403-679C-4328-B01B-0E5C53A8851F}" srcOrd="1" destOrd="0" presId="urn:microsoft.com/office/officeart/2009/3/layout/HorizontalOrganizationChart"/>
    <dgm:cxn modelId="{A0E5E2CF-8104-4304-A660-249B44D42687}" type="presParOf" srcId="{AC72B762-D8E9-48D0-AB12-F5C7A142823E}" destId="{767C741E-7F7A-4EF5-9AF0-DE6125814734}" srcOrd="0" destOrd="0" presId="urn:microsoft.com/office/officeart/2009/3/layout/HorizontalOrganizationChart"/>
    <dgm:cxn modelId="{938C2B95-BBE7-46ED-B94B-3783F2EA1FF6}" type="presParOf" srcId="{767C741E-7F7A-4EF5-9AF0-DE6125814734}" destId="{88757CA3-9CDC-4089-8305-F5BC4F6CFF77}" srcOrd="0" destOrd="0" presId="urn:microsoft.com/office/officeart/2009/3/layout/HorizontalOrganizationChart"/>
    <dgm:cxn modelId="{1448B87B-6E81-4A5B-AF5D-2E4B45A6CF48}" type="presParOf" srcId="{88757CA3-9CDC-4089-8305-F5BC4F6CFF77}" destId="{5DC7EAEC-15A4-419C-9841-7D67C829D7FA}" srcOrd="0" destOrd="0" presId="urn:microsoft.com/office/officeart/2009/3/layout/HorizontalOrganizationChart"/>
    <dgm:cxn modelId="{2ED3FD05-7E1D-48E6-B43A-47151D0B8ABD}" type="presParOf" srcId="{88757CA3-9CDC-4089-8305-F5BC4F6CFF77}" destId="{AA497A3C-08D8-4C80-84D0-64EC5AA22A8F}" srcOrd="1" destOrd="0" presId="urn:microsoft.com/office/officeart/2009/3/layout/HorizontalOrganizationChart"/>
    <dgm:cxn modelId="{C276C253-5711-4C5A-886B-5F3A1ACE5237}" type="presParOf" srcId="{767C741E-7F7A-4EF5-9AF0-DE6125814734}" destId="{778A8DBF-3D65-4CB2-9034-F828EB256AC7}" srcOrd="1" destOrd="0" presId="urn:microsoft.com/office/officeart/2009/3/layout/HorizontalOrganizationChart"/>
    <dgm:cxn modelId="{64EFCF3B-F9D3-4E2F-AF20-246C6DFA0153}" type="presParOf" srcId="{767C741E-7F7A-4EF5-9AF0-DE6125814734}" destId="{FB7BB423-2A68-4DE4-9516-BE7AAE4EF829}" srcOrd="2" destOrd="0" presId="urn:microsoft.com/office/officeart/2009/3/layout/HorizontalOrganizationChart"/>
    <dgm:cxn modelId="{CEAB1D0E-3DAE-4526-8253-8691530DBEF1}" type="presParOf" srcId="{AC72B762-D8E9-48D0-AB12-F5C7A142823E}" destId="{FB8CB08A-74B0-47FD-8292-91D53B81E9EF}" srcOrd="1" destOrd="0" presId="urn:microsoft.com/office/officeart/2009/3/layout/HorizontalOrganizationChart"/>
    <dgm:cxn modelId="{9A6D0731-0119-405D-90ED-E4C7F16FE1A3}" type="presParOf" srcId="{FB8CB08A-74B0-47FD-8292-91D53B81E9EF}" destId="{981922AF-AB8F-42C3-9B2E-72CD93AF0694}" srcOrd="0" destOrd="0" presId="urn:microsoft.com/office/officeart/2009/3/layout/HorizontalOrganizationChart"/>
    <dgm:cxn modelId="{9399B3F5-818E-411E-BF2E-F66E173968FA}" type="presParOf" srcId="{981922AF-AB8F-42C3-9B2E-72CD93AF0694}" destId="{4218C766-0F6F-4B35-8485-1BC6EA5B3AE2}" srcOrd="0" destOrd="0" presId="urn:microsoft.com/office/officeart/2009/3/layout/HorizontalOrganizationChart"/>
    <dgm:cxn modelId="{5BD5CC36-460A-487E-A302-2077B5C374BD}" type="presParOf" srcId="{981922AF-AB8F-42C3-9B2E-72CD93AF0694}" destId="{A6AC9403-679C-4328-B01B-0E5C53A8851F}" srcOrd="1" destOrd="0" presId="urn:microsoft.com/office/officeart/2009/3/layout/HorizontalOrganizationChart"/>
    <dgm:cxn modelId="{25F94D99-DF6F-4D0F-9E34-C4D27F58BEC1}" type="presParOf" srcId="{FB8CB08A-74B0-47FD-8292-91D53B81E9EF}" destId="{5834D7E5-AD21-476A-AA85-0BB0F0AC8513}" srcOrd="1" destOrd="0" presId="urn:microsoft.com/office/officeart/2009/3/layout/HorizontalOrganizationChart"/>
    <dgm:cxn modelId="{DBB8037B-47AF-4880-9F44-8C66FEF19299}" type="presParOf" srcId="{FB8CB08A-74B0-47FD-8292-91D53B81E9EF}" destId="{8F699F61-CF2C-42C9-AFC9-1759E7897348}" srcOrd="2" destOrd="0" presId="urn:microsoft.com/office/officeart/2009/3/layout/HorizontalOrganizationChart"/>
    <dgm:cxn modelId="{F319F1AC-3CD6-44AE-A5C1-E8E5249F5992}" type="presParOf" srcId="{AC72B762-D8E9-48D0-AB12-F5C7A142823E}" destId="{87FC1250-A73B-4257-9B1E-026E05A139A3}" srcOrd="2" destOrd="0" presId="urn:microsoft.com/office/officeart/2009/3/layout/HorizontalOrganizationChart"/>
    <dgm:cxn modelId="{33AFD8B5-D6ED-41AF-A4A0-625D25902C9D}" type="presParOf" srcId="{87FC1250-A73B-4257-9B1E-026E05A139A3}" destId="{D8CAEC5A-2F84-403C-BE7E-1AC455A9A84E}" srcOrd="0" destOrd="0" presId="urn:microsoft.com/office/officeart/2009/3/layout/HorizontalOrganizationChart"/>
    <dgm:cxn modelId="{062969F7-45EA-4249-80DA-69A2C7343A72}" type="presParOf" srcId="{D8CAEC5A-2F84-403C-BE7E-1AC455A9A84E}" destId="{CC21B363-F328-48F1-B8C7-412825EDE163}" srcOrd="0" destOrd="0" presId="urn:microsoft.com/office/officeart/2009/3/layout/HorizontalOrganizationChart"/>
    <dgm:cxn modelId="{DDE673B7-ACFC-4171-9D93-9899C36C6C29}" type="presParOf" srcId="{D8CAEC5A-2F84-403C-BE7E-1AC455A9A84E}" destId="{8814DD6F-6190-4B3D-A740-5201F32DB403}" srcOrd="1" destOrd="0" presId="urn:microsoft.com/office/officeart/2009/3/layout/HorizontalOrganizationChart"/>
    <dgm:cxn modelId="{E11D5852-7FF7-4B32-BFFB-AFA3FEB808C0}" type="presParOf" srcId="{87FC1250-A73B-4257-9B1E-026E05A139A3}" destId="{8961C3E2-817A-43EA-8492-166606D04A4D}" srcOrd="1" destOrd="0" presId="urn:microsoft.com/office/officeart/2009/3/layout/HorizontalOrganizationChart"/>
    <dgm:cxn modelId="{38DDDEFA-E25C-4EB1-9ABA-46A6F76C08EF}" type="presParOf" srcId="{87FC1250-A73B-4257-9B1E-026E05A139A3}" destId="{5CC39DC0-A84D-4990-BD2E-33A3839EBD31}" srcOrd="2" destOrd="0" presId="urn:microsoft.com/office/officeart/2009/3/layout/HorizontalOrganizationChart"/>
    <dgm:cxn modelId="{0EFF2608-047D-42D1-A4AE-4E4D975DAA14}" type="presParOf" srcId="{AC72B762-D8E9-48D0-AB12-F5C7A142823E}" destId="{132C09BB-FF90-44A1-98EF-D24F12D681E2}" srcOrd="3" destOrd="0" presId="urn:microsoft.com/office/officeart/2009/3/layout/HorizontalOrganizationChart"/>
    <dgm:cxn modelId="{9E0499E1-70AE-4E73-9CDE-BFEF7C6E8116}" type="presParOf" srcId="{132C09BB-FF90-44A1-98EF-D24F12D681E2}" destId="{BBDD5484-D26E-4721-847E-9BDF5F883C3D}" srcOrd="0" destOrd="0" presId="urn:microsoft.com/office/officeart/2009/3/layout/HorizontalOrganizationChart"/>
    <dgm:cxn modelId="{1C826DAE-9161-4E8D-84D7-89174CC250F2}" type="presParOf" srcId="{BBDD5484-D26E-4721-847E-9BDF5F883C3D}" destId="{BB1B73AE-BE9E-46BA-A8AF-EB2F55D3D1C0}" srcOrd="0" destOrd="0" presId="urn:microsoft.com/office/officeart/2009/3/layout/HorizontalOrganizationChart"/>
    <dgm:cxn modelId="{964BB083-771E-48AC-BEAB-E2214772A865}" type="presParOf" srcId="{BBDD5484-D26E-4721-847E-9BDF5F883C3D}" destId="{A7AC2E49-E4D4-41B3-80EA-855CEF176B3D}" srcOrd="1" destOrd="0" presId="urn:microsoft.com/office/officeart/2009/3/layout/HorizontalOrganizationChart"/>
    <dgm:cxn modelId="{292D06C9-51C8-4533-94D5-B24398FE56A3}" type="presParOf" srcId="{132C09BB-FF90-44A1-98EF-D24F12D681E2}" destId="{309C0B93-C1FC-41D3-B96B-3DFB30C40386}" srcOrd="1" destOrd="0" presId="urn:microsoft.com/office/officeart/2009/3/layout/HorizontalOrganizationChart"/>
    <dgm:cxn modelId="{72979F8E-B8AE-4AF3-A32C-4C7535E22006}" type="presParOf" srcId="{309C0B93-C1FC-41D3-B96B-3DFB30C40386}" destId="{D90E8320-8908-4A89-8EF3-2A6CFBF00056}" srcOrd="0" destOrd="0" presId="urn:microsoft.com/office/officeart/2009/3/layout/HorizontalOrganizationChart"/>
    <dgm:cxn modelId="{DB115BF3-EA99-4818-979C-996D45E9B864}" type="presParOf" srcId="{309C0B93-C1FC-41D3-B96B-3DFB30C40386}" destId="{C982AFCA-DEE1-4AF2-963C-AFA3A486B47F}" srcOrd="1" destOrd="0" presId="urn:microsoft.com/office/officeart/2009/3/layout/HorizontalOrganizationChart"/>
    <dgm:cxn modelId="{95BCD5DD-E938-4B8D-B00F-37DA8979E9CB}" type="presParOf" srcId="{C982AFCA-DEE1-4AF2-963C-AFA3A486B47F}" destId="{47F43B6C-FD87-4268-B4D3-0F4C929F5951}" srcOrd="0" destOrd="0" presId="urn:microsoft.com/office/officeart/2009/3/layout/HorizontalOrganizationChart"/>
    <dgm:cxn modelId="{1C157C99-C8AE-406E-B215-6F9395BA89F6}" type="presParOf" srcId="{47F43B6C-FD87-4268-B4D3-0F4C929F5951}" destId="{9E214817-F5F6-45B1-8330-7896E126E421}" srcOrd="0" destOrd="0" presId="urn:microsoft.com/office/officeart/2009/3/layout/HorizontalOrganizationChart"/>
    <dgm:cxn modelId="{87EEFFA9-CB9B-41C7-9E3C-568955E29147}" type="presParOf" srcId="{47F43B6C-FD87-4268-B4D3-0F4C929F5951}" destId="{0E77DEE2-E9B9-4735-B4AC-1E071863DA74}" srcOrd="1" destOrd="0" presId="urn:microsoft.com/office/officeart/2009/3/layout/HorizontalOrganizationChart"/>
    <dgm:cxn modelId="{A00E7E77-5529-4B98-B0FD-37E9413A9AF0}" type="presParOf" srcId="{C982AFCA-DEE1-4AF2-963C-AFA3A486B47F}" destId="{46664981-C939-4E3E-9BD8-DEAAF7458D78}" srcOrd="1" destOrd="0" presId="urn:microsoft.com/office/officeart/2009/3/layout/HorizontalOrganizationChart"/>
    <dgm:cxn modelId="{69E0CD15-59CF-49C3-A4AF-19268F147636}" type="presParOf" srcId="{46664981-C939-4E3E-9BD8-DEAAF7458D78}" destId="{AC640A47-6373-4F6C-BAA8-AFC87EB285E0}" srcOrd="0" destOrd="0" presId="urn:microsoft.com/office/officeart/2009/3/layout/HorizontalOrganizationChart"/>
    <dgm:cxn modelId="{737133B2-3342-4AA6-AA49-7FC1D2CE4E42}" type="presParOf" srcId="{46664981-C939-4E3E-9BD8-DEAAF7458D78}" destId="{3E3B3A21-2D6E-4689-8137-28184617857B}" srcOrd="1" destOrd="0" presId="urn:microsoft.com/office/officeart/2009/3/layout/HorizontalOrganizationChart"/>
    <dgm:cxn modelId="{11E7A3E2-B6BA-455C-B54F-04B145E093B9}" type="presParOf" srcId="{3E3B3A21-2D6E-4689-8137-28184617857B}" destId="{DA19C777-6C67-4BFF-996D-DDADCE124E2A}" srcOrd="0" destOrd="0" presId="urn:microsoft.com/office/officeart/2009/3/layout/HorizontalOrganizationChart"/>
    <dgm:cxn modelId="{D0BA65F6-E496-4411-AF0B-1BDDB40ACD3A}" type="presParOf" srcId="{DA19C777-6C67-4BFF-996D-DDADCE124E2A}" destId="{CACA8BAC-CADC-453B-9EF7-645CFFD776CC}" srcOrd="0" destOrd="0" presId="urn:microsoft.com/office/officeart/2009/3/layout/HorizontalOrganizationChart"/>
    <dgm:cxn modelId="{71699CC0-121B-4AD3-AC33-1C7901AECD10}" type="presParOf" srcId="{DA19C777-6C67-4BFF-996D-DDADCE124E2A}" destId="{2C67B8D2-35BE-4768-9FE9-FD1931A00B74}" srcOrd="1" destOrd="0" presId="urn:microsoft.com/office/officeart/2009/3/layout/HorizontalOrganizationChart"/>
    <dgm:cxn modelId="{D1100D71-A18F-4B21-B37A-31DF6B73BF52}" type="presParOf" srcId="{3E3B3A21-2D6E-4689-8137-28184617857B}" destId="{DDE143F2-2A38-4D49-9CE0-08A922A6EB9E}" srcOrd="1" destOrd="0" presId="urn:microsoft.com/office/officeart/2009/3/layout/HorizontalOrganizationChart"/>
    <dgm:cxn modelId="{4AF88C4F-B2B5-427C-955A-C861374E4A60}" type="presParOf" srcId="{3E3B3A21-2D6E-4689-8137-28184617857B}" destId="{875F9192-455F-467A-ABAF-A357CB40870F}" srcOrd="2" destOrd="0" presId="urn:microsoft.com/office/officeart/2009/3/layout/HorizontalOrganizationChart"/>
    <dgm:cxn modelId="{008D4820-4250-4D88-8D0D-1BFA3AA176BA}" type="presParOf" srcId="{46664981-C939-4E3E-9BD8-DEAAF7458D78}" destId="{25893242-CDF8-49F6-85E4-320BA55B0E95}" srcOrd="2" destOrd="0" presId="urn:microsoft.com/office/officeart/2009/3/layout/HorizontalOrganizationChart"/>
    <dgm:cxn modelId="{8386F37C-AE55-43D2-BD68-D6245AB72E33}" type="presParOf" srcId="{46664981-C939-4E3E-9BD8-DEAAF7458D78}" destId="{1A14214E-8A3F-4DDD-BF78-321C59394602}" srcOrd="3" destOrd="0" presId="urn:microsoft.com/office/officeart/2009/3/layout/HorizontalOrganizationChart"/>
    <dgm:cxn modelId="{CB5BAE99-F880-48B9-8FB8-486887D9FB13}" type="presParOf" srcId="{1A14214E-8A3F-4DDD-BF78-321C59394602}" destId="{BD2EFEDD-6FCD-44FD-8BA0-4A3EA43A2EA9}" srcOrd="0" destOrd="0" presId="urn:microsoft.com/office/officeart/2009/3/layout/HorizontalOrganizationChart"/>
    <dgm:cxn modelId="{236C6A5C-F9F0-4D0E-8204-C61D22574A01}" type="presParOf" srcId="{BD2EFEDD-6FCD-44FD-8BA0-4A3EA43A2EA9}" destId="{CBE05F5A-2201-4F7D-84FB-AC741C6F87EE}" srcOrd="0" destOrd="0" presId="urn:microsoft.com/office/officeart/2009/3/layout/HorizontalOrganizationChart"/>
    <dgm:cxn modelId="{261F60B9-F9F0-4BA8-A1A6-E48C25E2D3BB}" type="presParOf" srcId="{BD2EFEDD-6FCD-44FD-8BA0-4A3EA43A2EA9}" destId="{A5A02C81-1C0A-4755-B283-3FBC39F58114}" srcOrd="1" destOrd="0" presId="urn:microsoft.com/office/officeart/2009/3/layout/HorizontalOrganizationChart"/>
    <dgm:cxn modelId="{A3978022-3DC2-4B49-BE41-783A3F245930}" type="presParOf" srcId="{1A14214E-8A3F-4DDD-BF78-321C59394602}" destId="{F0B37B13-EABE-419E-A7D5-AF17860E6D6A}" srcOrd="1" destOrd="0" presId="urn:microsoft.com/office/officeart/2009/3/layout/HorizontalOrganizationChart"/>
    <dgm:cxn modelId="{37F2CFA5-81D6-4383-A96F-8BE56DA3146A}" type="presParOf" srcId="{1A14214E-8A3F-4DDD-BF78-321C59394602}" destId="{97AAE2EF-56E1-47D1-91C9-F0931D1A37A9}" srcOrd="2" destOrd="0" presId="urn:microsoft.com/office/officeart/2009/3/layout/HorizontalOrganizationChart"/>
    <dgm:cxn modelId="{428B38C6-54DE-4A10-87D1-E16B1D70E862}" type="presParOf" srcId="{C982AFCA-DEE1-4AF2-963C-AFA3A486B47F}" destId="{29F45ECB-F7C5-46C0-B6B8-C9114E1E81F7}" srcOrd="2" destOrd="0" presId="urn:microsoft.com/office/officeart/2009/3/layout/HorizontalOrganizationChart"/>
    <dgm:cxn modelId="{19213189-90DF-4BAC-A3DD-0CDEEE91A912}" type="presParOf" srcId="{309C0B93-C1FC-41D3-B96B-3DFB30C40386}" destId="{404C1288-0223-4CC0-A1D1-39EEE4B78C42}" srcOrd="2" destOrd="0" presId="urn:microsoft.com/office/officeart/2009/3/layout/HorizontalOrganizationChart"/>
    <dgm:cxn modelId="{96FF8B54-A0CD-4F8F-AD79-3F0AC3E7969A}" type="presParOf" srcId="{309C0B93-C1FC-41D3-B96B-3DFB30C40386}" destId="{34A8A003-2E2E-4A2C-AE19-0ABA822461AC}" srcOrd="3" destOrd="0" presId="urn:microsoft.com/office/officeart/2009/3/layout/HorizontalOrganizationChart"/>
    <dgm:cxn modelId="{7006B2E4-C605-4080-9983-D1D8A21AC88A}" type="presParOf" srcId="{34A8A003-2E2E-4A2C-AE19-0ABA822461AC}" destId="{65D0E600-EACF-4D18-9386-95C3D6B13457}" srcOrd="0" destOrd="0" presId="urn:microsoft.com/office/officeart/2009/3/layout/HorizontalOrganizationChart"/>
    <dgm:cxn modelId="{5756256C-70E6-477B-890B-36C3407909B9}" type="presParOf" srcId="{65D0E600-EACF-4D18-9386-95C3D6B13457}" destId="{DCB07083-3B05-4CC4-A07A-8149FCFA95AA}" srcOrd="0" destOrd="0" presId="urn:microsoft.com/office/officeart/2009/3/layout/HorizontalOrganizationChart"/>
    <dgm:cxn modelId="{104B115A-F82A-4A4E-8966-7E6AAE3EEBCD}" type="presParOf" srcId="{65D0E600-EACF-4D18-9386-95C3D6B13457}" destId="{63B89D12-741B-41A4-B6E8-9A1ED8D12A00}" srcOrd="1" destOrd="0" presId="urn:microsoft.com/office/officeart/2009/3/layout/HorizontalOrganizationChart"/>
    <dgm:cxn modelId="{5C0F96FD-7F62-4BE0-9F79-CB3029D0D353}" type="presParOf" srcId="{34A8A003-2E2E-4A2C-AE19-0ABA822461AC}" destId="{50EB4BD3-9DD7-4641-AC61-9029D96C9366}" srcOrd="1" destOrd="0" presId="urn:microsoft.com/office/officeart/2009/3/layout/HorizontalOrganizationChart"/>
    <dgm:cxn modelId="{648C14CB-4C2C-4821-A483-54D23C1923EA}" type="presParOf" srcId="{34A8A003-2E2E-4A2C-AE19-0ABA822461AC}" destId="{53891256-7F98-4DDC-A86A-3B49C03768DF}" srcOrd="2" destOrd="0" presId="urn:microsoft.com/office/officeart/2009/3/layout/HorizontalOrganizationChart"/>
    <dgm:cxn modelId="{0BB6C0E8-BE55-44F1-869E-108968B0DB4B}" type="presParOf" srcId="{309C0B93-C1FC-41D3-B96B-3DFB30C40386}" destId="{50C11BE6-A44C-4A5A-92F5-65613F2B3A60}" srcOrd="4" destOrd="0" presId="urn:microsoft.com/office/officeart/2009/3/layout/HorizontalOrganizationChart"/>
    <dgm:cxn modelId="{58A70DBE-E18D-46F5-866F-942E6132B0E5}" type="presParOf" srcId="{309C0B93-C1FC-41D3-B96B-3DFB30C40386}" destId="{0E9A47BA-0060-4DF0-8B9E-AAAE4FB2D8AC}" srcOrd="5" destOrd="0" presId="urn:microsoft.com/office/officeart/2009/3/layout/HorizontalOrganizationChart"/>
    <dgm:cxn modelId="{AD59ADC8-891A-4B84-8A86-C56D4E5F8D31}" type="presParOf" srcId="{0E9A47BA-0060-4DF0-8B9E-AAAE4FB2D8AC}" destId="{D85A9B60-4EEA-4732-B0C2-7D1069E01A3C}" srcOrd="0" destOrd="0" presId="urn:microsoft.com/office/officeart/2009/3/layout/HorizontalOrganizationChart"/>
    <dgm:cxn modelId="{FC510E81-AF3F-42B1-96FC-63F2F6093F92}" type="presParOf" srcId="{D85A9B60-4EEA-4732-B0C2-7D1069E01A3C}" destId="{70E08328-AC41-4EA5-829F-4943B31D4C92}" srcOrd="0" destOrd="0" presId="urn:microsoft.com/office/officeart/2009/3/layout/HorizontalOrganizationChart"/>
    <dgm:cxn modelId="{3CFBD93B-58C7-4313-A750-F5FA411F12D1}" type="presParOf" srcId="{D85A9B60-4EEA-4732-B0C2-7D1069E01A3C}" destId="{EA28C21C-35B6-47F8-AD9C-A18FE817C677}" srcOrd="1" destOrd="0" presId="urn:microsoft.com/office/officeart/2009/3/layout/HorizontalOrganizationChart"/>
    <dgm:cxn modelId="{19F30A33-7C85-474B-9889-37BBE88C2949}" type="presParOf" srcId="{0E9A47BA-0060-4DF0-8B9E-AAAE4FB2D8AC}" destId="{54C3EFC7-AA1B-4C91-92F1-74F68EF84BC1}" srcOrd="1" destOrd="0" presId="urn:microsoft.com/office/officeart/2009/3/layout/HorizontalOrganizationChart"/>
    <dgm:cxn modelId="{CAECBCD0-C3C1-4A7B-818E-C063092009D5}" type="presParOf" srcId="{54C3EFC7-AA1B-4C91-92F1-74F68EF84BC1}" destId="{923C44AD-1871-453A-B81D-19805BD2FEDC}" srcOrd="0" destOrd="0" presId="urn:microsoft.com/office/officeart/2009/3/layout/HorizontalOrganizationChart"/>
    <dgm:cxn modelId="{D5BE2407-1310-4C5A-B3E0-F649BDC00CE3}" type="presParOf" srcId="{54C3EFC7-AA1B-4C91-92F1-74F68EF84BC1}" destId="{32860866-FA82-4B6C-B3CE-A3E9E40CD278}" srcOrd="1" destOrd="0" presId="urn:microsoft.com/office/officeart/2009/3/layout/HorizontalOrganizationChart"/>
    <dgm:cxn modelId="{FE7C78C4-9A3B-45CD-BE70-FA20B1F6DA8F}" type="presParOf" srcId="{32860866-FA82-4B6C-B3CE-A3E9E40CD278}" destId="{095A0436-6BCE-432E-A07A-0FF270B30383}" srcOrd="0" destOrd="0" presId="urn:microsoft.com/office/officeart/2009/3/layout/HorizontalOrganizationChart"/>
    <dgm:cxn modelId="{0C76B8E6-254F-43FB-89A0-2BCC361AFD95}" type="presParOf" srcId="{095A0436-6BCE-432E-A07A-0FF270B30383}" destId="{4E6CDF84-7891-4F81-8398-40BC07D4253B}" srcOrd="0" destOrd="0" presId="urn:microsoft.com/office/officeart/2009/3/layout/HorizontalOrganizationChart"/>
    <dgm:cxn modelId="{D2C83409-6FEA-4296-965B-BB91A3BE9728}" type="presParOf" srcId="{095A0436-6BCE-432E-A07A-0FF270B30383}" destId="{FE5E7EFE-4865-498D-8F18-398DED69145A}" srcOrd="1" destOrd="0" presId="urn:microsoft.com/office/officeart/2009/3/layout/HorizontalOrganizationChart"/>
    <dgm:cxn modelId="{774BF436-8F76-425F-9B66-6C7832F5691F}" type="presParOf" srcId="{32860866-FA82-4B6C-B3CE-A3E9E40CD278}" destId="{CED23E30-9155-4B11-98D1-56B3C4B00E3B}" srcOrd="1" destOrd="0" presId="urn:microsoft.com/office/officeart/2009/3/layout/HorizontalOrganizationChart"/>
    <dgm:cxn modelId="{1AF8461D-57AF-4427-9310-04852879214E}" type="presParOf" srcId="{32860866-FA82-4B6C-B3CE-A3E9E40CD278}" destId="{6896F5F1-4FB7-4DA6-9FC1-15B5FE4BCF03}" srcOrd="2" destOrd="0" presId="urn:microsoft.com/office/officeart/2009/3/layout/HorizontalOrganizationChart"/>
    <dgm:cxn modelId="{69BFC835-3968-4D9B-95C6-B56575525D28}" type="presParOf" srcId="{54C3EFC7-AA1B-4C91-92F1-74F68EF84BC1}" destId="{070EBED5-8BEB-46EE-9F4E-452D912039B7}" srcOrd="2" destOrd="0" presId="urn:microsoft.com/office/officeart/2009/3/layout/HorizontalOrganizationChart"/>
    <dgm:cxn modelId="{74D1847A-2FB7-42AD-9045-3B8BC05B6890}" type="presParOf" srcId="{54C3EFC7-AA1B-4C91-92F1-74F68EF84BC1}" destId="{08DD3E47-F8FF-442F-B88F-905772C78839}" srcOrd="3" destOrd="0" presId="urn:microsoft.com/office/officeart/2009/3/layout/HorizontalOrganizationChart"/>
    <dgm:cxn modelId="{70400274-EF55-4BD8-BB87-E68F26B77E3F}" type="presParOf" srcId="{08DD3E47-F8FF-442F-B88F-905772C78839}" destId="{91887B0E-27ED-4229-A840-9ABCDCAF4207}" srcOrd="0" destOrd="0" presId="urn:microsoft.com/office/officeart/2009/3/layout/HorizontalOrganizationChart"/>
    <dgm:cxn modelId="{9D70D024-4655-4FF9-BE47-FC5787FF0CD0}" type="presParOf" srcId="{91887B0E-27ED-4229-A840-9ABCDCAF4207}" destId="{2E121FA3-BA0A-4EE4-A510-7ED88696D944}" srcOrd="0" destOrd="0" presId="urn:microsoft.com/office/officeart/2009/3/layout/HorizontalOrganizationChart"/>
    <dgm:cxn modelId="{FF77DABE-4378-4EA5-91AE-64BD288AE82B}" type="presParOf" srcId="{91887B0E-27ED-4229-A840-9ABCDCAF4207}" destId="{5360150A-0D38-4C3D-A3A4-F47793B4CE8A}" srcOrd="1" destOrd="0" presId="urn:microsoft.com/office/officeart/2009/3/layout/HorizontalOrganizationChart"/>
    <dgm:cxn modelId="{2844F125-4E50-4CDC-8D68-18237B1ACE1E}" type="presParOf" srcId="{08DD3E47-F8FF-442F-B88F-905772C78839}" destId="{1B67056F-441C-4918-B83B-6C39F664F32C}" srcOrd="1" destOrd="0" presId="urn:microsoft.com/office/officeart/2009/3/layout/HorizontalOrganizationChart"/>
    <dgm:cxn modelId="{15C29E66-1DEA-464F-89BD-6CE38DE11406}" type="presParOf" srcId="{08DD3E47-F8FF-442F-B88F-905772C78839}" destId="{4146666C-CBEC-4D6F-99A1-D54A6E63DC03}" srcOrd="2" destOrd="0" presId="urn:microsoft.com/office/officeart/2009/3/layout/HorizontalOrganizationChart"/>
    <dgm:cxn modelId="{895F6046-4540-4383-93AD-0A09A2B2A8F5}" type="presParOf" srcId="{0E9A47BA-0060-4DF0-8B9E-AAAE4FB2D8AC}" destId="{8E921F73-5397-4B64-822D-D752978FB509}" srcOrd="2" destOrd="0" presId="urn:microsoft.com/office/officeart/2009/3/layout/HorizontalOrganizationChart"/>
    <dgm:cxn modelId="{B6779C34-5A84-42E0-823D-86AC312988C2}" type="presParOf" srcId="{309C0B93-C1FC-41D3-B96B-3DFB30C40386}" destId="{1B0E50CF-0DD2-4EF5-A5DA-8D111ED4B42F}" srcOrd="6" destOrd="0" presId="urn:microsoft.com/office/officeart/2009/3/layout/HorizontalOrganizationChart"/>
    <dgm:cxn modelId="{85ACF8E7-F2D6-48CC-93DA-4CB4F5D817B2}" type="presParOf" srcId="{309C0B93-C1FC-41D3-B96B-3DFB30C40386}" destId="{4CEAE2B2-9E36-4E84-A8E2-BAB06AF58FF8}" srcOrd="7" destOrd="0" presId="urn:microsoft.com/office/officeart/2009/3/layout/HorizontalOrganizationChart"/>
    <dgm:cxn modelId="{53F03260-911A-450B-AFAC-F0FF9DD13DE8}" type="presParOf" srcId="{4CEAE2B2-9E36-4E84-A8E2-BAB06AF58FF8}" destId="{41531B9C-AA88-4F22-A1E1-6175EEE9A0E8}" srcOrd="0" destOrd="0" presId="urn:microsoft.com/office/officeart/2009/3/layout/HorizontalOrganizationChart"/>
    <dgm:cxn modelId="{72BB94C4-3829-405F-A6CD-5EFD8040A13E}" type="presParOf" srcId="{41531B9C-AA88-4F22-A1E1-6175EEE9A0E8}" destId="{1E41973F-C67B-4741-B094-33FA26E67A8A}" srcOrd="0" destOrd="0" presId="urn:microsoft.com/office/officeart/2009/3/layout/HorizontalOrganizationChart"/>
    <dgm:cxn modelId="{8BAA6D0B-C6CE-44A0-8214-12B0FFF5C558}" type="presParOf" srcId="{41531B9C-AA88-4F22-A1E1-6175EEE9A0E8}" destId="{700130B0-5AA8-4531-9F8C-F36EB753567A}" srcOrd="1" destOrd="0" presId="urn:microsoft.com/office/officeart/2009/3/layout/HorizontalOrganizationChart"/>
    <dgm:cxn modelId="{D35CA0FD-F9AB-442C-A0E0-2AD9C029DEE4}" type="presParOf" srcId="{4CEAE2B2-9E36-4E84-A8E2-BAB06AF58FF8}" destId="{B2E7F897-556A-4982-98A5-E0BBA6B417A9}" srcOrd="1" destOrd="0" presId="urn:microsoft.com/office/officeart/2009/3/layout/HorizontalOrganizationChart"/>
    <dgm:cxn modelId="{D13C9E04-06EB-452A-9B6C-C9AA840EF9E6}" type="presParOf" srcId="{B2E7F897-556A-4982-98A5-E0BBA6B417A9}" destId="{DC3B135C-FB48-48FF-A1A2-351066EF6699}" srcOrd="0" destOrd="0" presId="urn:microsoft.com/office/officeart/2009/3/layout/HorizontalOrganizationChart"/>
    <dgm:cxn modelId="{D17881DA-6428-4842-9B47-C21CD1816C2F}" type="presParOf" srcId="{B2E7F897-556A-4982-98A5-E0BBA6B417A9}" destId="{6EA7AC66-F29A-443E-8982-C281DBFC5AE3}" srcOrd="1" destOrd="0" presId="urn:microsoft.com/office/officeart/2009/3/layout/HorizontalOrganizationChart"/>
    <dgm:cxn modelId="{7901E0CF-37A2-42FB-88C2-3C24D75DD33D}" type="presParOf" srcId="{6EA7AC66-F29A-443E-8982-C281DBFC5AE3}" destId="{3C26DE44-0FA2-43BE-B634-7883E25EA74C}" srcOrd="0" destOrd="0" presId="urn:microsoft.com/office/officeart/2009/3/layout/HorizontalOrganizationChart"/>
    <dgm:cxn modelId="{284D1804-CA19-4A58-B097-8D8641F18B49}" type="presParOf" srcId="{3C26DE44-0FA2-43BE-B634-7883E25EA74C}" destId="{9C3CE049-308B-4B96-84AC-F81478DDBCC9}" srcOrd="0" destOrd="0" presId="urn:microsoft.com/office/officeart/2009/3/layout/HorizontalOrganizationChart"/>
    <dgm:cxn modelId="{244E03B6-1F21-448C-96B0-660B2A1EFEB8}" type="presParOf" srcId="{3C26DE44-0FA2-43BE-B634-7883E25EA74C}" destId="{6AF1F8E9-6845-476F-8987-B41C7DC96C72}" srcOrd="1" destOrd="0" presId="urn:microsoft.com/office/officeart/2009/3/layout/HorizontalOrganizationChart"/>
    <dgm:cxn modelId="{9F21698F-238C-466D-AE1B-F8566B8ED8D5}" type="presParOf" srcId="{6EA7AC66-F29A-443E-8982-C281DBFC5AE3}" destId="{F1ED374A-A6B7-4E96-A1F2-4589B128A446}" srcOrd="1" destOrd="0" presId="urn:microsoft.com/office/officeart/2009/3/layout/HorizontalOrganizationChart"/>
    <dgm:cxn modelId="{40CD9DF0-453D-4417-9F70-58EEA2E111E0}" type="presParOf" srcId="{6EA7AC66-F29A-443E-8982-C281DBFC5AE3}" destId="{94DEBA60-B235-4839-96A6-D7B4A54C3374}" srcOrd="2" destOrd="0" presId="urn:microsoft.com/office/officeart/2009/3/layout/HorizontalOrganizationChart"/>
    <dgm:cxn modelId="{9CABA2D2-EF0F-4C3D-AFE3-28526A0F7D8B}" type="presParOf" srcId="{B2E7F897-556A-4982-98A5-E0BBA6B417A9}" destId="{9560A882-5FA4-4535-9538-ADA7EC89A12F}" srcOrd="2" destOrd="0" presId="urn:microsoft.com/office/officeart/2009/3/layout/HorizontalOrganizationChart"/>
    <dgm:cxn modelId="{BD988EAD-A183-45FF-8A41-AC1C22922802}" type="presParOf" srcId="{B2E7F897-556A-4982-98A5-E0BBA6B417A9}" destId="{8A8D4D03-FACC-420B-9475-1AA7917EE80D}" srcOrd="3" destOrd="0" presId="urn:microsoft.com/office/officeart/2009/3/layout/HorizontalOrganizationChart"/>
    <dgm:cxn modelId="{E24CF27D-B214-43C5-8860-FF8DD898AD23}" type="presParOf" srcId="{8A8D4D03-FACC-420B-9475-1AA7917EE80D}" destId="{B7EA3C01-2494-4350-A0F9-F2EA9C4EDE22}" srcOrd="0" destOrd="0" presId="urn:microsoft.com/office/officeart/2009/3/layout/HorizontalOrganizationChart"/>
    <dgm:cxn modelId="{86C5F014-FD2A-4F38-99A3-83CCEE12AA61}" type="presParOf" srcId="{B7EA3C01-2494-4350-A0F9-F2EA9C4EDE22}" destId="{8C3B2CE7-9C80-475C-89FE-D5ADFC63EC75}" srcOrd="0" destOrd="0" presId="urn:microsoft.com/office/officeart/2009/3/layout/HorizontalOrganizationChart"/>
    <dgm:cxn modelId="{60F01CEC-5B77-4045-9364-A4D0A4C6624E}" type="presParOf" srcId="{B7EA3C01-2494-4350-A0F9-F2EA9C4EDE22}" destId="{C4A549E2-9C08-47B3-BC40-5B1CB87C4C1B}" srcOrd="1" destOrd="0" presId="urn:microsoft.com/office/officeart/2009/3/layout/HorizontalOrganizationChart"/>
    <dgm:cxn modelId="{2279D61D-DC6E-4A5B-8610-13FDA7A35051}" type="presParOf" srcId="{8A8D4D03-FACC-420B-9475-1AA7917EE80D}" destId="{ECE1A404-FF37-4833-B2A6-0F8D034E67E6}" srcOrd="1" destOrd="0" presId="urn:microsoft.com/office/officeart/2009/3/layout/HorizontalOrganizationChart"/>
    <dgm:cxn modelId="{35B85558-08A2-430E-BDD8-B3DFD0489F87}" type="presParOf" srcId="{8A8D4D03-FACC-420B-9475-1AA7917EE80D}" destId="{00E96D97-8E17-4D32-ABA4-49047CABCBF8}" srcOrd="2" destOrd="0" presId="urn:microsoft.com/office/officeart/2009/3/layout/HorizontalOrganizationChart"/>
    <dgm:cxn modelId="{A5C76943-AE56-40A4-8F3E-0D737FF462CB}" type="presParOf" srcId="{4CEAE2B2-9E36-4E84-A8E2-BAB06AF58FF8}" destId="{3159F018-59A3-42A0-A4E2-DEA1C2519C9C}" srcOrd="2" destOrd="0" presId="urn:microsoft.com/office/officeart/2009/3/layout/HorizontalOrganizationChart"/>
    <dgm:cxn modelId="{BF687833-F22C-4CCF-B092-E518080C047F}" type="presParOf" srcId="{309C0B93-C1FC-41D3-B96B-3DFB30C40386}" destId="{EDD4FB9D-09B0-4F07-8FD6-584CC820205F}" srcOrd="8" destOrd="0" presId="urn:microsoft.com/office/officeart/2009/3/layout/HorizontalOrganizationChart"/>
    <dgm:cxn modelId="{FD0E0F80-0911-45AB-AE9F-3C2E54280A41}" type="presParOf" srcId="{309C0B93-C1FC-41D3-B96B-3DFB30C40386}" destId="{35B8CABC-0F8B-4ED1-8F93-1A3C46395EF2}" srcOrd="9" destOrd="0" presId="urn:microsoft.com/office/officeart/2009/3/layout/HorizontalOrganizationChart"/>
    <dgm:cxn modelId="{56D5CA29-D454-42B4-86CA-C48B001AFB72}" type="presParOf" srcId="{35B8CABC-0F8B-4ED1-8F93-1A3C46395EF2}" destId="{0412F799-CB02-49E9-A340-B45CEB8ECD0D}" srcOrd="0" destOrd="0" presId="urn:microsoft.com/office/officeart/2009/3/layout/HorizontalOrganizationChart"/>
    <dgm:cxn modelId="{F8693962-145B-4AE2-96A1-A5948D126111}" type="presParOf" srcId="{0412F799-CB02-49E9-A340-B45CEB8ECD0D}" destId="{649AD3DF-C8B3-49F3-87FF-17CCAA791B64}" srcOrd="0" destOrd="0" presId="urn:microsoft.com/office/officeart/2009/3/layout/HorizontalOrganizationChart"/>
    <dgm:cxn modelId="{35D44A6B-E1BC-4388-95B8-F1C357D0520D}" type="presParOf" srcId="{0412F799-CB02-49E9-A340-B45CEB8ECD0D}" destId="{02160BFE-50AC-418F-8C0B-8FF4955A2244}" srcOrd="1" destOrd="0" presId="urn:microsoft.com/office/officeart/2009/3/layout/HorizontalOrganizationChart"/>
    <dgm:cxn modelId="{52EFB0C3-BE36-49F2-9D88-D0FC06C914C5}" type="presParOf" srcId="{35B8CABC-0F8B-4ED1-8F93-1A3C46395EF2}" destId="{E3D44E19-CA55-4661-8080-E742297343EC}" srcOrd="1" destOrd="0" presId="urn:microsoft.com/office/officeart/2009/3/layout/HorizontalOrganizationChart"/>
    <dgm:cxn modelId="{24C0DC60-C9BA-45BC-BF3F-21762CDF65B9}" type="presParOf" srcId="{35B8CABC-0F8B-4ED1-8F93-1A3C46395EF2}" destId="{26CCB9AD-1F40-47C0-87B6-8FD93FEB6B8F}" srcOrd="2" destOrd="0" presId="urn:microsoft.com/office/officeart/2009/3/layout/HorizontalOrganizationChart"/>
    <dgm:cxn modelId="{24C3E1E2-BFB4-4967-8879-3551433A2D09}" type="presParOf" srcId="{309C0B93-C1FC-41D3-B96B-3DFB30C40386}" destId="{544CE08C-82B3-4BF9-9A16-57CF56867F51}" srcOrd="10" destOrd="0" presId="urn:microsoft.com/office/officeart/2009/3/layout/HorizontalOrganizationChart"/>
    <dgm:cxn modelId="{CA3191B1-69B3-4BB2-8339-44EE57E8EF1E}" type="presParOf" srcId="{309C0B93-C1FC-41D3-B96B-3DFB30C40386}" destId="{716BFFC9-1D54-47C5-8148-8D055EB415ED}" srcOrd="11" destOrd="0" presId="urn:microsoft.com/office/officeart/2009/3/layout/HorizontalOrganizationChart"/>
    <dgm:cxn modelId="{540AD489-E3B8-49F4-AB0C-91DB8E6A5DA9}" type="presParOf" srcId="{716BFFC9-1D54-47C5-8148-8D055EB415ED}" destId="{B9D6EBBB-EEB1-47A6-8C24-B4A8E9562A5D}" srcOrd="0" destOrd="0" presId="urn:microsoft.com/office/officeart/2009/3/layout/HorizontalOrganizationChart"/>
    <dgm:cxn modelId="{DDD38CC0-5228-494F-BF21-D6869F84892D}" type="presParOf" srcId="{B9D6EBBB-EEB1-47A6-8C24-B4A8E9562A5D}" destId="{91E7A45E-452C-49B3-9DC9-AF900965A94C}" srcOrd="0" destOrd="0" presId="urn:microsoft.com/office/officeart/2009/3/layout/HorizontalOrganizationChart"/>
    <dgm:cxn modelId="{C255F1E1-81D2-4874-854B-BE59B092E4FF}" type="presParOf" srcId="{B9D6EBBB-EEB1-47A6-8C24-B4A8E9562A5D}" destId="{C04BAC54-E61D-4D47-9BB4-14FE6BC95C68}" srcOrd="1" destOrd="0" presId="urn:microsoft.com/office/officeart/2009/3/layout/HorizontalOrganizationChart"/>
    <dgm:cxn modelId="{81DF7B20-A259-4D3E-9C0B-30BDF5E1FF0A}" type="presParOf" srcId="{716BFFC9-1D54-47C5-8148-8D055EB415ED}" destId="{0D886779-80CD-4BCE-BC2E-D0A8DD7A059F}" srcOrd="1" destOrd="0" presId="urn:microsoft.com/office/officeart/2009/3/layout/HorizontalOrganizationChart"/>
    <dgm:cxn modelId="{10C92372-112B-4D86-9723-EB3D5C7B57BD}" type="presParOf" srcId="{0D886779-80CD-4BCE-BC2E-D0A8DD7A059F}" destId="{67921FE0-809C-451E-93A0-6E938A6F5473}" srcOrd="0" destOrd="0" presId="urn:microsoft.com/office/officeart/2009/3/layout/HorizontalOrganizationChart"/>
    <dgm:cxn modelId="{DD8E4E52-BEB5-4F0D-A2A1-13AF5430B366}" type="presParOf" srcId="{0D886779-80CD-4BCE-BC2E-D0A8DD7A059F}" destId="{86A73B39-A512-4FCA-BD67-4FFEE052B0E3}" srcOrd="1" destOrd="0" presId="urn:microsoft.com/office/officeart/2009/3/layout/HorizontalOrganizationChart"/>
    <dgm:cxn modelId="{D738CFC0-078B-47FF-9F9D-9B51B4B1FB18}" type="presParOf" srcId="{86A73B39-A512-4FCA-BD67-4FFEE052B0E3}" destId="{7FF1A97A-0573-48CF-BCF4-913AEF01ABE2}" srcOrd="0" destOrd="0" presId="urn:microsoft.com/office/officeart/2009/3/layout/HorizontalOrganizationChart"/>
    <dgm:cxn modelId="{87BC2819-A620-4211-85A4-B7F06EC304B4}" type="presParOf" srcId="{7FF1A97A-0573-48CF-BCF4-913AEF01ABE2}" destId="{61B42789-7380-42E6-990B-AABCA6DBBDCE}" srcOrd="0" destOrd="0" presId="urn:microsoft.com/office/officeart/2009/3/layout/HorizontalOrganizationChart"/>
    <dgm:cxn modelId="{DCAF79DC-6AED-47C1-A2AA-3212F99EF1C3}" type="presParOf" srcId="{7FF1A97A-0573-48CF-BCF4-913AEF01ABE2}" destId="{A85F0B7C-6C3A-4ECD-93DD-179155A39C38}" srcOrd="1" destOrd="0" presId="urn:microsoft.com/office/officeart/2009/3/layout/HorizontalOrganizationChart"/>
    <dgm:cxn modelId="{30DD56C4-D8D0-4E01-A5D3-64B9F590EC29}" type="presParOf" srcId="{86A73B39-A512-4FCA-BD67-4FFEE052B0E3}" destId="{FCF92EA3-71E6-47C0-AFBB-F23346639894}" srcOrd="1" destOrd="0" presId="urn:microsoft.com/office/officeart/2009/3/layout/HorizontalOrganizationChart"/>
    <dgm:cxn modelId="{0F97F4B9-C0C6-4370-825E-A0546845C5A6}" type="presParOf" srcId="{86A73B39-A512-4FCA-BD67-4FFEE052B0E3}" destId="{23453047-E3FE-4778-BDC6-2EE8BBCE9656}" srcOrd="2" destOrd="0" presId="urn:microsoft.com/office/officeart/2009/3/layout/HorizontalOrganizationChart"/>
    <dgm:cxn modelId="{FDEEEEE1-8FF5-4D06-93B0-F9B2BBE50A9A}" type="presParOf" srcId="{0D886779-80CD-4BCE-BC2E-D0A8DD7A059F}" destId="{AA4DE6EC-D0B0-4610-BC8E-53722B6AB35B}" srcOrd="2" destOrd="0" presId="urn:microsoft.com/office/officeart/2009/3/layout/HorizontalOrganizationChart"/>
    <dgm:cxn modelId="{06D0301F-3A04-4E0A-B60D-E86E9C413704}" type="presParOf" srcId="{0D886779-80CD-4BCE-BC2E-D0A8DD7A059F}" destId="{4AAD3386-F189-4E46-B940-BE9CC4887CB8}" srcOrd="3" destOrd="0" presId="urn:microsoft.com/office/officeart/2009/3/layout/HorizontalOrganizationChart"/>
    <dgm:cxn modelId="{CB4C4F51-CDF1-44F2-9287-FA64CE5D3773}" type="presParOf" srcId="{4AAD3386-F189-4E46-B940-BE9CC4887CB8}" destId="{8435683D-97FD-43D5-ACC1-1C0783CCC8A5}" srcOrd="0" destOrd="0" presId="urn:microsoft.com/office/officeart/2009/3/layout/HorizontalOrganizationChart"/>
    <dgm:cxn modelId="{7021118A-EE7C-48A3-80A4-D329883BB28C}" type="presParOf" srcId="{8435683D-97FD-43D5-ACC1-1C0783CCC8A5}" destId="{67C4C293-B9EE-4232-B4FA-C049AD95E43D}" srcOrd="0" destOrd="0" presId="urn:microsoft.com/office/officeart/2009/3/layout/HorizontalOrganizationChart"/>
    <dgm:cxn modelId="{10331B63-BCE6-469B-A98B-DB2EA49EAFDD}" type="presParOf" srcId="{8435683D-97FD-43D5-ACC1-1C0783CCC8A5}" destId="{9C29B18E-8B19-4C19-A2F5-B8C468F1CB4C}" srcOrd="1" destOrd="0" presId="urn:microsoft.com/office/officeart/2009/3/layout/HorizontalOrganizationChart"/>
    <dgm:cxn modelId="{63B6B818-76B4-44C1-A205-D3D83B97C183}" type="presParOf" srcId="{4AAD3386-F189-4E46-B940-BE9CC4887CB8}" destId="{82961AA2-4CF2-4B7B-96CC-CE16E0244D96}" srcOrd="1" destOrd="0" presId="urn:microsoft.com/office/officeart/2009/3/layout/HorizontalOrganizationChart"/>
    <dgm:cxn modelId="{A5B13AD9-5719-401A-B6E4-EAA00B872290}" type="presParOf" srcId="{4AAD3386-F189-4E46-B940-BE9CC4887CB8}" destId="{A13EE852-9518-4A66-8B71-088A9C0E1790}" srcOrd="2" destOrd="0" presId="urn:microsoft.com/office/officeart/2009/3/layout/HorizontalOrganizationChart"/>
    <dgm:cxn modelId="{22FD79DE-27A2-4D8A-809B-00EE581A2858}" type="presParOf" srcId="{0D886779-80CD-4BCE-BC2E-D0A8DD7A059F}" destId="{38DC3D6B-49F7-4188-8EDA-F77D385747E2}" srcOrd="4" destOrd="0" presId="urn:microsoft.com/office/officeart/2009/3/layout/HorizontalOrganizationChart"/>
    <dgm:cxn modelId="{0196C6C1-1039-475E-AD79-8A039C323202}" type="presParOf" srcId="{0D886779-80CD-4BCE-BC2E-D0A8DD7A059F}" destId="{2C4D33CD-722F-4745-8554-5066985AA243}" srcOrd="5" destOrd="0" presId="urn:microsoft.com/office/officeart/2009/3/layout/HorizontalOrganizationChart"/>
    <dgm:cxn modelId="{94CFE427-867B-4A8C-B910-CA5E0C8D1A4C}" type="presParOf" srcId="{2C4D33CD-722F-4745-8554-5066985AA243}" destId="{177DEFC2-631A-4B59-BF82-99AA86C8AF1F}" srcOrd="0" destOrd="0" presId="urn:microsoft.com/office/officeart/2009/3/layout/HorizontalOrganizationChart"/>
    <dgm:cxn modelId="{0FDE471F-2BF7-41AB-9A59-A25C91339D70}" type="presParOf" srcId="{177DEFC2-631A-4B59-BF82-99AA86C8AF1F}" destId="{0D163509-0D1E-4408-B9B8-3F415DB62600}" srcOrd="0" destOrd="0" presId="urn:microsoft.com/office/officeart/2009/3/layout/HorizontalOrganizationChart"/>
    <dgm:cxn modelId="{A47BB8A3-D822-4B55-B591-432D092FD1F7}" type="presParOf" srcId="{177DEFC2-631A-4B59-BF82-99AA86C8AF1F}" destId="{6D207A9D-D434-494C-9562-3FEC8AD0614D}" srcOrd="1" destOrd="0" presId="urn:microsoft.com/office/officeart/2009/3/layout/HorizontalOrganizationChart"/>
    <dgm:cxn modelId="{082BDDC3-3311-424B-B1A8-A28B1438A566}" type="presParOf" srcId="{2C4D33CD-722F-4745-8554-5066985AA243}" destId="{C21D8CF6-86CB-4034-93F9-6D0F6905B379}" srcOrd="1" destOrd="0" presId="urn:microsoft.com/office/officeart/2009/3/layout/HorizontalOrganizationChart"/>
    <dgm:cxn modelId="{D6EF1C81-4999-446B-A21B-13B24346913F}" type="presParOf" srcId="{2C4D33CD-722F-4745-8554-5066985AA243}" destId="{C1973250-DC9C-44BC-8A09-214C2D8254B6}" srcOrd="2" destOrd="0" presId="urn:microsoft.com/office/officeart/2009/3/layout/HorizontalOrganizationChart"/>
    <dgm:cxn modelId="{940CC165-EF7F-464C-8F0B-199FEF340D5F}" type="presParOf" srcId="{716BFFC9-1D54-47C5-8148-8D055EB415ED}" destId="{C2521277-9EC6-48A1-A409-12D1E9ADD229}" srcOrd="2" destOrd="0" presId="urn:microsoft.com/office/officeart/2009/3/layout/HorizontalOrganizationChart"/>
    <dgm:cxn modelId="{0FEA4325-E573-4E5C-94F9-030AF224464C}" type="presParOf" srcId="{309C0B93-C1FC-41D3-B96B-3DFB30C40386}" destId="{2DF0AB90-A069-4997-A765-4A3C63AFFAF7}" srcOrd="12" destOrd="0" presId="urn:microsoft.com/office/officeart/2009/3/layout/HorizontalOrganizationChart"/>
    <dgm:cxn modelId="{DDD340C7-8626-4369-BBE2-734FC95A36FF}" type="presParOf" srcId="{309C0B93-C1FC-41D3-B96B-3DFB30C40386}" destId="{B47D1795-C4A9-49B8-842C-E11198B392EB}" srcOrd="13" destOrd="0" presId="urn:microsoft.com/office/officeart/2009/3/layout/HorizontalOrganizationChart"/>
    <dgm:cxn modelId="{16D02A60-D27E-411F-BEE3-81994EB37959}" type="presParOf" srcId="{B47D1795-C4A9-49B8-842C-E11198B392EB}" destId="{17021C43-013A-4467-93CB-3785624E5409}" srcOrd="0" destOrd="0" presId="urn:microsoft.com/office/officeart/2009/3/layout/HorizontalOrganizationChart"/>
    <dgm:cxn modelId="{C31D3515-E946-43B1-B009-48285EA1CD5E}" type="presParOf" srcId="{17021C43-013A-4467-93CB-3785624E5409}" destId="{288CCD4A-D059-4BFE-AD32-711B1FD325A4}" srcOrd="0" destOrd="0" presId="urn:microsoft.com/office/officeart/2009/3/layout/HorizontalOrganizationChart"/>
    <dgm:cxn modelId="{0B71940B-ACB9-4362-B668-CC0F940DCA26}" type="presParOf" srcId="{17021C43-013A-4467-93CB-3785624E5409}" destId="{5005D619-EA32-4E2A-9819-1D3D9448C9D2}" srcOrd="1" destOrd="0" presId="urn:microsoft.com/office/officeart/2009/3/layout/HorizontalOrganizationChart"/>
    <dgm:cxn modelId="{9F09F745-3CC7-49D3-BA90-8B179A3D7853}" type="presParOf" srcId="{B47D1795-C4A9-49B8-842C-E11198B392EB}" destId="{3EDF6894-A802-4382-94C4-727015696E21}" srcOrd="1" destOrd="0" presId="urn:microsoft.com/office/officeart/2009/3/layout/HorizontalOrganizationChart"/>
    <dgm:cxn modelId="{5F532D44-89EC-455E-BB24-65A25A43B88B}" type="presParOf" srcId="{3EDF6894-A802-4382-94C4-727015696E21}" destId="{8420D67F-1665-4078-AAB9-21DA573548CC}" srcOrd="0" destOrd="0" presId="urn:microsoft.com/office/officeart/2009/3/layout/HorizontalOrganizationChart"/>
    <dgm:cxn modelId="{4D4619B7-D75C-49B3-AD99-E00A9FBBCF6D}" type="presParOf" srcId="{3EDF6894-A802-4382-94C4-727015696E21}" destId="{6BD856E9-67D2-4A5B-A26B-4C456DF931C7}" srcOrd="1" destOrd="0" presId="urn:microsoft.com/office/officeart/2009/3/layout/HorizontalOrganizationChart"/>
    <dgm:cxn modelId="{6C3434E3-B63C-445D-AB60-074B4AF562EE}" type="presParOf" srcId="{6BD856E9-67D2-4A5B-A26B-4C456DF931C7}" destId="{4551EC59-AB73-4F62-A24A-26FF965F40A6}" srcOrd="0" destOrd="0" presId="urn:microsoft.com/office/officeart/2009/3/layout/HorizontalOrganizationChart"/>
    <dgm:cxn modelId="{EC4C5533-16F8-4DCB-BC47-25D673133B24}" type="presParOf" srcId="{4551EC59-AB73-4F62-A24A-26FF965F40A6}" destId="{6DCEEE5A-6C3C-4BEF-A205-D9685254AE92}" srcOrd="0" destOrd="0" presId="urn:microsoft.com/office/officeart/2009/3/layout/HorizontalOrganizationChart"/>
    <dgm:cxn modelId="{4216531E-1CF5-4796-BC26-9EA23F0D89FD}" type="presParOf" srcId="{4551EC59-AB73-4F62-A24A-26FF965F40A6}" destId="{10DBBAD8-A3D1-4225-878C-EC76379E5880}" srcOrd="1" destOrd="0" presId="urn:microsoft.com/office/officeart/2009/3/layout/HorizontalOrganizationChart"/>
    <dgm:cxn modelId="{8315A993-A330-4B19-9EBE-FBC72F6793D7}" type="presParOf" srcId="{6BD856E9-67D2-4A5B-A26B-4C456DF931C7}" destId="{6D6925E1-78E3-4542-B00C-C4B51CECD8DF}" srcOrd="1" destOrd="0" presId="urn:microsoft.com/office/officeart/2009/3/layout/HorizontalOrganizationChart"/>
    <dgm:cxn modelId="{E5AACAF6-0E0C-4CED-8E43-B54DB40DE823}" type="presParOf" srcId="{6BD856E9-67D2-4A5B-A26B-4C456DF931C7}" destId="{B8612177-4AEB-46F0-8D79-1A545EBBCF51}" srcOrd="2" destOrd="0" presId="urn:microsoft.com/office/officeart/2009/3/layout/HorizontalOrganizationChart"/>
    <dgm:cxn modelId="{9EE041BA-E434-4B4E-8A97-7BD639D8081B}" type="presParOf" srcId="{3EDF6894-A802-4382-94C4-727015696E21}" destId="{F6F11648-0D39-414D-90EA-8E7D72A3842A}" srcOrd="2" destOrd="0" presId="urn:microsoft.com/office/officeart/2009/3/layout/HorizontalOrganizationChart"/>
    <dgm:cxn modelId="{7C9895B9-FA01-40A6-892C-AFA60A1A6AD9}" type="presParOf" srcId="{3EDF6894-A802-4382-94C4-727015696E21}" destId="{0C005375-CC73-45F6-8F4D-014C11597198}" srcOrd="3" destOrd="0" presId="urn:microsoft.com/office/officeart/2009/3/layout/HorizontalOrganizationChart"/>
    <dgm:cxn modelId="{FDF96706-8F15-46F8-BAAE-8741AEE4532E}" type="presParOf" srcId="{0C005375-CC73-45F6-8F4D-014C11597198}" destId="{43AD77B3-81B4-499A-886A-354B6AB9485E}" srcOrd="0" destOrd="0" presId="urn:microsoft.com/office/officeart/2009/3/layout/HorizontalOrganizationChart"/>
    <dgm:cxn modelId="{F8FB3EEE-A533-451F-B822-A446C8DC355A}" type="presParOf" srcId="{43AD77B3-81B4-499A-886A-354B6AB9485E}" destId="{140DF665-9CAC-4D94-B255-0444E00D9C1C}" srcOrd="0" destOrd="0" presId="urn:microsoft.com/office/officeart/2009/3/layout/HorizontalOrganizationChart"/>
    <dgm:cxn modelId="{F2625AEC-9F2F-4128-AC9C-C6673E75B751}" type="presParOf" srcId="{43AD77B3-81B4-499A-886A-354B6AB9485E}" destId="{DD321B07-80E5-43C0-8063-9DD36ADDD805}" srcOrd="1" destOrd="0" presId="urn:microsoft.com/office/officeart/2009/3/layout/HorizontalOrganizationChart"/>
    <dgm:cxn modelId="{D0A3F00F-4FA2-4D62-AE89-C83805D9BB38}" type="presParOf" srcId="{0C005375-CC73-45F6-8F4D-014C11597198}" destId="{4E88BEF8-7109-422E-916F-7EF714877473}" srcOrd="1" destOrd="0" presId="urn:microsoft.com/office/officeart/2009/3/layout/HorizontalOrganizationChart"/>
    <dgm:cxn modelId="{0AE2AD5E-92A6-4AD5-A1FD-A30E85922DCE}" type="presParOf" srcId="{0C005375-CC73-45F6-8F4D-014C11597198}" destId="{2D4CE089-0E0F-4FDA-9E26-8D9765BEF8DC}" srcOrd="2" destOrd="0" presId="urn:microsoft.com/office/officeart/2009/3/layout/HorizontalOrganizationChart"/>
    <dgm:cxn modelId="{DC747EEF-92F9-4780-BF17-6B432479EF7A}" type="presParOf" srcId="{B47D1795-C4A9-49B8-842C-E11198B392EB}" destId="{9FB822A0-6C9A-4F22-A485-AB8896BC721C}" srcOrd="2" destOrd="0" presId="urn:microsoft.com/office/officeart/2009/3/layout/HorizontalOrganizationChart"/>
    <dgm:cxn modelId="{6DCB90BE-7050-4491-B25E-B61F43B7C091}" type="presParOf" srcId="{132C09BB-FF90-44A1-98EF-D24F12D681E2}" destId="{A955AAF0-DA68-4812-9054-05FAB76EB751}" srcOrd="2" destOrd="0" presId="urn:microsoft.com/office/officeart/2009/3/layout/HorizontalOrganizationChart"/>
    <dgm:cxn modelId="{1DB561C3-CC9E-439B-AC00-8061993F29B8}" type="presParOf" srcId="{A955AAF0-DA68-4812-9054-05FAB76EB751}" destId="{1F80689C-E660-4AF0-A256-A2639B9E9577}" srcOrd="0" destOrd="0" presId="urn:microsoft.com/office/officeart/2009/3/layout/HorizontalOrganizationChart"/>
    <dgm:cxn modelId="{91F4A6B6-178F-43B3-99CF-A487C00AD2C3}" type="presParOf" srcId="{A955AAF0-DA68-4812-9054-05FAB76EB751}" destId="{5C676698-4C35-4D7B-A481-5F80301EE7E5}" srcOrd="1" destOrd="0" presId="urn:microsoft.com/office/officeart/2009/3/layout/HorizontalOrganizationChart"/>
    <dgm:cxn modelId="{F6E08F68-E603-46B8-8747-47A54BFC5F51}" type="presParOf" srcId="{5C676698-4C35-4D7B-A481-5F80301EE7E5}" destId="{6E13F833-801A-4CA7-92A4-38BE8A56191E}" srcOrd="0" destOrd="0" presId="urn:microsoft.com/office/officeart/2009/3/layout/HorizontalOrganizationChart"/>
    <dgm:cxn modelId="{CEC58DC8-DF41-4BDF-B5A5-407BC0C7703A}" type="presParOf" srcId="{6E13F833-801A-4CA7-92A4-38BE8A56191E}" destId="{BF8D70D3-ECCC-40D7-9A26-E6B8B33D19AE}" srcOrd="0" destOrd="0" presId="urn:microsoft.com/office/officeart/2009/3/layout/HorizontalOrganizationChart"/>
    <dgm:cxn modelId="{CD68CB28-112C-403D-A1BC-8AE4569366C6}" type="presParOf" srcId="{6E13F833-801A-4CA7-92A4-38BE8A56191E}" destId="{DC6126B1-4437-41F5-B947-4FFCFE63DB76}" srcOrd="1" destOrd="0" presId="urn:microsoft.com/office/officeart/2009/3/layout/HorizontalOrganizationChart"/>
    <dgm:cxn modelId="{BD5FED25-EE3B-49B0-989D-473251004735}" type="presParOf" srcId="{5C676698-4C35-4D7B-A481-5F80301EE7E5}" destId="{3F6CD05C-E67D-4853-85F9-8D5E87A2B6D0}" srcOrd="1" destOrd="0" presId="urn:microsoft.com/office/officeart/2009/3/layout/HorizontalOrganizationChart"/>
    <dgm:cxn modelId="{A1B985B3-6D2D-41A9-9F14-E65DF50CE59A}" type="presParOf" srcId="{5C676698-4C35-4D7B-A481-5F80301EE7E5}" destId="{E9627038-C91F-4967-9EA9-2DA31FF81ACA}" srcOrd="2" destOrd="0" presId="urn:microsoft.com/office/officeart/2009/3/layout/HorizontalOrganizationChart"/>
    <dgm:cxn modelId="{98B595D3-691F-4B97-BA67-65F0E5B34BB3}" type="presParOf" srcId="{AC72B762-D8E9-48D0-AB12-F5C7A142823E}" destId="{67219A3C-2144-4F3E-9270-637C7F75ECBB}" srcOrd="4" destOrd="0" presId="urn:microsoft.com/office/officeart/2009/3/layout/HorizontalOrganizationChart"/>
    <dgm:cxn modelId="{E22E85BD-D121-48D0-A6C4-962DBA853C2F}" type="presParOf" srcId="{67219A3C-2144-4F3E-9270-637C7F75ECBB}" destId="{73C05E0B-EBE9-4081-AC12-FCCAF3685946}" srcOrd="0" destOrd="0" presId="urn:microsoft.com/office/officeart/2009/3/layout/HorizontalOrganizationChart"/>
    <dgm:cxn modelId="{557BD0C0-5F89-4C29-B2BF-FE6C5F9C20D8}" type="presParOf" srcId="{73C05E0B-EBE9-4081-AC12-FCCAF3685946}" destId="{7BA2FE5B-D841-4492-9B01-9F66DD4B0C54}" srcOrd="0" destOrd="0" presId="urn:microsoft.com/office/officeart/2009/3/layout/HorizontalOrganizationChart"/>
    <dgm:cxn modelId="{68D36B1B-5FCB-4B66-9F26-D936415BB72F}" type="presParOf" srcId="{73C05E0B-EBE9-4081-AC12-FCCAF3685946}" destId="{06CC5540-1E41-49B5-99E4-8D5551D93532}" srcOrd="1" destOrd="0" presId="urn:microsoft.com/office/officeart/2009/3/layout/HorizontalOrganizationChart"/>
    <dgm:cxn modelId="{E54BCAF2-031D-4D18-B796-69A4467DA147}" type="presParOf" srcId="{67219A3C-2144-4F3E-9270-637C7F75ECBB}" destId="{CD8AAD8C-9AFA-4B0B-BB30-CFFCF6BBF70F}" srcOrd="1" destOrd="0" presId="urn:microsoft.com/office/officeart/2009/3/layout/HorizontalOrganizationChart"/>
    <dgm:cxn modelId="{BC0FFBD5-1951-4B54-A19B-A62985EE676E}" type="presParOf" srcId="{67219A3C-2144-4F3E-9270-637C7F75ECBB}" destId="{F8C07D64-2E50-473A-81E7-B4FA8D6F2B97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5B1108AF-D20E-45BE-96AA-B8EDD95C726D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F84C8ED2-4486-4D42-BDD5-56153A5A9AC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H5 </a:t>
          </a:r>
        </a:p>
        <a:p>
          <a:r>
            <a:rPr lang="en-US" altLang="zh-CN" dirty="0">
              <a:solidFill>
                <a:srgbClr val="00B050"/>
              </a:solidFill>
            </a:rPr>
            <a:t>PC</a:t>
          </a:r>
          <a:endParaRPr lang="zh-CN" altLang="en-US" dirty="0">
            <a:solidFill>
              <a:srgbClr val="00B050"/>
            </a:solidFill>
          </a:endParaRPr>
        </a:p>
      </dgm:t>
    </dgm:pt>
    <dgm:pt modelId="{848946A2-3958-4932-B1DC-D348785B4EF7}" type="parTrans" cxnId="{ABA9B891-5AD9-4D95-BE68-0A037115D4B0}">
      <dgm:prSet/>
      <dgm:spPr/>
      <dgm:t>
        <a:bodyPr/>
        <a:lstStyle/>
        <a:p>
          <a:endParaRPr lang="zh-CN" altLang="en-US"/>
        </a:p>
      </dgm:t>
    </dgm:pt>
    <dgm:pt modelId="{2341AC99-7939-4B55-87BF-3E6F1DA16BF8}" type="sibTrans" cxnId="{ABA9B891-5AD9-4D95-BE68-0A037115D4B0}">
      <dgm:prSet/>
      <dgm:spPr/>
      <dgm:t>
        <a:bodyPr/>
        <a:lstStyle/>
        <a:p>
          <a:endParaRPr lang="zh-CN" altLang="en-US"/>
        </a:p>
      </dgm:t>
    </dgm:pt>
    <dgm:pt modelId="{5542ADF2-3D98-4F19-AB6F-450F06373E0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H5 </a:t>
          </a:r>
        </a:p>
        <a:p>
          <a:r>
            <a:rPr lang="en-US" altLang="zh-CN" dirty="0">
              <a:solidFill>
                <a:srgbClr val="00B050"/>
              </a:solidFill>
            </a:rPr>
            <a:t>Smartphone</a:t>
          </a:r>
          <a:endParaRPr lang="zh-CN" altLang="en-US" dirty="0">
            <a:solidFill>
              <a:srgbClr val="00B050"/>
            </a:solidFill>
          </a:endParaRPr>
        </a:p>
      </dgm:t>
    </dgm:pt>
    <dgm:pt modelId="{833B8C45-0EA8-4D6F-AC25-F68F5DAA3193}" type="parTrans" cxnId="{EA26A65E-63D8-478C-95FF-B043F5938584}">
      <dgm:prSet/>
      <dgm:spPr/>
      <dgm:t>
        <a:bodyPr/>
        <a:lstStyle/>
        <a:p>
          <a:endParaRPr lang="zh-CN" altLang="en-US"/>
        </a:p>
      </dgm:t>
    </dgm:pt>
    <dgm:pt modelId="{BA9C857E-066D-4015-A3F2-2234FFE9538E}" type="sibTrans" cxnId="{EA26A65E-63D8-478C-95FF-B043F5938584}">
      <dgm:prSet/>
      <dgm:spPr/>
      <dgm:t>
        <a:bodyPr/>
        <a:lstStyle/>
        <a:p>
          <a:endParaRPr lang="zh-CN" altLang="en-US"/>
        </a:p>
      </dgm:t>
    </dgm:pt>
    <dgm:pt modelId="{2ED36E12-778F-42DF-AFD0-D35991371B9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Node.js</a:t>
          </a:r>
        </a:p>
        <a:p>
          <a:r>
            <a:rPr lang="en-US" altLang="zh-CN" dirty="0">
              <a:solidFill>
                <a:srgbClr val="00B050"/>
              </a:solidFill>
            </a:rPr>
            <a:t>Windows</a:t>
          </a:r>
          <a:endParaRPr lang="zh-CN" altLang="en-US" dirty="0">
            <a:solidFill>
              <a:srgbClr val="00B050"/>
            </a:solidFill>
          </a:endParaRPr>
        </a:p>
      </dgm:t>
    </dgm:pt>
    <dgm:pt modelId="{B546D1AE-E3FB-4CB4-9007-1E1B137A64B4}" type="parTrans" cxnId="{8788D3CC-7247-4EB8-892E-85EEEB6DF316}">
      <dgm:prSet/>
      <dgm:spPr/>
      <dgm:t>
        <a:bodyPr/>
        <a:lstStyle/>
        <a:p>
          <a:endParaRPr lang="zh-CN" altLang="en-US"/>
        </a:p>
      </dgm:t>
    </dgm:pt>
    <dgm:pt modelId="{1EA4B72D-9619-4440-98E1-D3BCD5905C7C}" type="sibTrans" cxnId="{8788D3CC-7247-4EB8-892E-85EEEB6DF316}">
      <dgm:prSet/>
      <dgm:spPr/>
      <dgm:t>
        <a:bodyPr/>
        <a:lstStyle/>
        <a:p>
          <a:endParaRPr lang="zh-CN" altLang="en-US"/>
        </a:p>
      </dgm:t>
    </dgm:pt>
    <dgm:pt modelId="{17D33C36-05AD-47B6-8B58-94B65C5CF75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iOS</a:t>
          </a:r>
        </a:p>
        <a:p>
          <a:r>
            <a:rPr lang="en-US" altLang="zh-CN" dirty="0">
              <a:solidFill>
                <a:srgbClr val="00B050"/>
              </a:solidFill>
            </a:rPr>
            <a:t>Smartphone</a:t>
          </a:r>
          <a:endParaRPr lang="zh-CN" altLang="en-US" dirty="0">
            <a:solidFill>
              <a:srgbClr val="00B050"/>
            </a:solidFill>
          </a:endParaRPr>
        </a:p>
      </dgm:t>
    </dgm:pt>
    <dgm:pt modelId="{8257E55F-E6C3-42FB-95B7-9C1334E8D9CD}" type="parTrans" cxnId="{28906CF6-F079-46AB-8B2B-92D2C73F90D4}">
      <dgm:prSet/>
      <dgm:spPr/>
      <dgm:t>
        <a:bodyPr/>
        <a:lstStyle/>
        <a:p>
          <a:endParaRPr lang="zh-CN" altLang="en-US"/>
        </a:p>
      </dgm:t>
    </dgm:pt>
    <dgm:pt modelId="{6428A428-18F0-4795-9B3B-079955B4D66B}" type="sibTrans" cxnId="{28906CF6-F079-46AB-8B2B-92D2C73F90D4}">
      <dgm:prSet/>
      <dgm:spPr/>
      <dgm:t>
        <a:bodyPr/>
        <a:lstStyle/>
        <a:p>
          <a:endParaRPr lang="zh-CN" altLang="en-US"/>
        </a:p>
      </dgm:t>
    </dgm:pt>
    <dgm:pt modelId="{BD111A77-CC1A-4D0D-900A-0DEEFC95ED4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Android</a:t>
          </a:r>
        </a:p>
        <a:p>
          <a:r>
            <a:rPr lang="en-US" altLang="zh-CN" dirty="0">
              <a:solidFill>
                <a:srgbClr val="00B050"/>
              </a:solidFill>
            </a:rPr>
            <a:t>Smartphone</a:t>
          </a:r>
          <a:endParaRPr lang="zh-CN" altLang="en-US" dirty="0">
            <a:solidFill>
              <a:srgbClr val="00B050"/>
            </a:solidFill>
          </a:endParaRPr>
        </a:p>
      </dgm:t>
    </dgm:pt>
    <dgm:pt modelId="{BFEEB561-5300-4829-A1D5-B6D2187F3BD7}" type="parTrans" cxnId="{4A419F5C-2654-41A2-A58A-4951CE48C5FA}">
      <dgm:prSet/>
      <dgm:spPr/>
      <dgm:t>
        <a:bodyPr/>
        <a:lstStyle/>
        <a:p>
          <a:endParaRPr lang="zh-CN" altLang="en-US"/>
        </a:p>
      </dgm:t>
    </dgm:pt>
    <dgm:pt modelId="{6B04E644-0BA7-4531-A77F-F4A7AAAC9989}" type="sibTrans" cxnId="{4A419F5C-2654-41A2-A58A-4951CE48C5FA}">
      <dgm:prSet/>
      <dgm:spPr/>
      <dgm:t>
        <a:bodyPr/>
        <a:lstStyle/>
        <a:p>
          <a:endParaRPr lang="zh-CN" altLang="en-US"/>
        </a:p>
      </dgm:t>
    </dgm:pt>
    <dgm:pt modelId="{73C2953A-0C88-48AB-9C29-06EDEFF876EF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Mini Program</a:t>
          </a:r>
        </a:p>
        <a:p>
          <a:r>
            <a:rPr lang="en-US" altLang="zh-CN" dirty="0">
              <a:solidFill>
                <a:srgbClr val="00B050"/>
              </a:solidFill>
            </a:rPr>
            <a:t>WeChat</a:t>
          </a:r>
          <a:endParaRPr lang="zh-CN" altLang="en-US" dirty="0">
            <a:solidFill>
              <a:srgbClr val="00B050"/>
            </a:solidFill>
          </a:endParaRPr>
        </a:p>
      </dgm:t>
    </dgm:pt>
    <dgm:pt modelId="{C45A74D7-C1C1-4F95-8E11-3575D1035718}" type="parTrans" cxnId="{53E68679-18F7-427A-8DB1-D0B2D5546493}">
      <dgm:prSet/>
      <dgm:spPr/>
      <dgm:t>
        <a:bodyPr/>
        <a:lstStyle/>
        <a:p>
          <a:endParaRPr lang="zh-CN" altLang="en-US"/>
        </a:p>
      </dgm:t>
    </dgm:pt>
    <dgm:pt modelId="{D200C52D-C177-451D-97BC-486470B1FEDF}" type="sibTrans" cxnId="{53E68679-18F7-427A-8DB1-D0B2D5546493}">
      <dgm:prSet/>
      <dgm:spPr/>
      <dgm:t>
        <a:bodyPr/>
        <a:lstStyle/>
        <a:p>
          <a:endParaRPr lang="zh-CN" altLang="en-US"/>
        </a:p>
      </dgm:t>
    </dgm:pt>
    <dgm:pt modelId="{95260C6B-A656-4E57-AD86-A17638E1F8B2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H5</a:t>
          </a:r>
        </a:p>
        <a:p>
          <a:r>
            <a:rPr lang="en-US" altLang="zh-CN" dirty="0">
              <a:solidFill>
                <a:srgbClr val="00B050"/>
              </a:solidFill>
            </a:rPr>
            <a:t>WeChat</a:t>
          </a:r>
          <a:endParaRPr lang="zh-CN" altLang="en-US" dirty="0">
            <a:solidFill>
              <a:srgbClr val="00B050"/>
            </a:solidFill>
          </a:endParaRPr>
        </a:p>
      </dgm:t>
    </dgm:pt>
    <dgm:pt modelId="{4DA2A6A3-4BFD-40AD-9E50-80D53B3B2D25}" type="parTrans" cxnId="{5025054F-C2A4-4F08-9318-7F245CE11382}">
      <dgm:prSet/>
      <dgm:spPr/>
      <dgm:t>
        <a:bodyPr/>
        <a:lstStyle/>
        <a:p>
          <a:endParaRPr lang="zh-CN" altLang="en-US"/>
        </a:p>
      </dgm:t>
    </dgm:pt>
    <dgm:pt modelId="{8F4F8510-78E7-4EE1-AA8C-A69DAA28553C}" type="sibTrans" cxnId="{5025054F-C2A4-4F08-9318-7F245CE11382}">
      <dgm:prSet/>
      <dgm:spPr/>
      <dgm:t>
        <a:bodyPr/>
        <a:lstStyle/>
        <a:p>
          <a:endParaRPr lang="zh-CN" altLang="en-US"/>
        </a:p>
      </dgm:t>
    </dgm:pt>
    <dgm:pt modelId="{DAC3196B-FFE7-4EFB-B982-0147A73148B8}" type="pres">
      <dgm:prSet presAssocID="{5B1108AF-D20E-45BE-96AA-B8EDD95C726D}" presName="diagram" presStyleCnt="0">
        <dgm:presLayoutVars>
          <dgm:dir/>
          <dgm:resizeHandles val="exact"/>
        </dgm:presLayoutVars>
      </dgm:prSet>
      <dgm:spPr/>
    </dgm:pt>
    <dgm:pt modelId="{3A61EBE7-4F5F-4C63-A5A8-A1DE16C388E8}" type="pres">
      <dgm:prSet presAssocID="{F84C8ED2-4486-4D42-BDD5-56153A5A9ACA}" presName="node" presStyleLbl="node1" presStyleIdx="0" presStyleCnt="7">
        <dgm:presLayoutVars>
          <dgm:bulletEnabled val="1"/>
        </dgm:presLayoutVars>
      </dgm:prSet>
      <dgm:spPr/>
    </dgm:pt>
    <dgm:pt modelId="{BDADD788-0762-480E-8A2A-8D2897535C29}" type="pres">
      <dgm:prSet presAssocID="{2341AC99-7939-4B55-87BF-3E6F1DA16BF8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776E0A53-3B7F-4B8F-B132-839C5E23D5DE}" type="pres">
      <dgm:prSet presAssocID="{5542ADF2-3D98-4F19-AB6F-450F06373E09}" presName="node" presStyleLbl="node1" presStyleIdx="1" presStyleCnt="7">
        <dgm:presLayoutVars>
          <dgm:bulletEnabled val="1"/>
        </dgm:presLayoutVars>
      </dgm:prSet>
      <dgm:spPr/>
    </dgm:pt>
    <dgm:pt modelId="{FBF8C692-3F5E-4B90-AE61-0D400645D95F}" type="pres">
      <dgm:prSet presAssocID="{BA9C857E-066D-4015-A3F2-2234FFE9538E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ED14F208-B563-4921-AF05-F52A12E6F6A0}" type="pres">
      <dgm:prSet presAssocID="{2ED36E12-778F-42DF-AFD0-D35991371B94}" presName="node" presStyleLbl="node1" presStyleIdx="2" presStyleCnt="7">
        <dgm:presLayoutVars>
          <dgm:bulletEnabled val="1"/>
        </dgm:presLayoutVars>
      </dgm:prSet>
      <dgm:spPr/>
    </dgm:pt>
    <dgm:pt modelId="{A9C9F148-9FFF-4E06-9508-B52C34FD5720}" type="pres">
      <dgm:prSet presAssocID="{1EA4B72D-9619-4440-98E1-D3BCD5905C7C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270CDDF1-A150-4DEB-95DE-006E1573C896}" type="pres">
      <dgm:prSet presAssocID="{17D33C36-05AD-47B6-8B58-94B65C5CF759}" presName="node" presStyleLbl="node1" presStyleIdx="3" presStyleCnt="7">
        <dgm:presLayoutVars>
          <dgm:bulletEnabled val="1"/>
        </dgm:presLayoutVars>
      </dgm:prSet>
      <dgm:spPr/>
    </dgm:pt>
    <dgm:pt modelId="{4BB17CFD-5315-4F90-A8F5-2CDC60460596}" type="pres">
      <dgm:prSet presAssocID="{6428A428-18F0-4795-9B3B-079955B4D66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3A83C3E-F0EA-4145-BB19-980D09666BA0}" type="pres">
      <dgm:prSet presAssocID="{BD111A77-CC1A-4D0D-900A-0DEEFC95ED41}" presName="node" presStyleLbl="node1" presStyleIdx="4" presStyleCnt="7">
        <dgm:presLayoutVars>
          <dgm:bulletEnabled val="1"/>
        </dgm:presLayoutVars>
      </dgm:prSet>
      <dgm:spPr/>
    </dgm:pt>
    <dgm:pt modelId="{733A8C81-BE00-42A6-9B8D-FCC975669D0C}" type="pres">
      <dgm:prSet presAssocID="{6B04E644-0BA7-4531-A77F-F4A7AAAC9989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78DC28F4-8222-4D24-B3DD-FE91286E215B}" type="pres">
      <dgm:prSet presAssocID="{73C2953A-0C88-48AB-9C29-06EDEFF876EF}" presName="node" presStyleLbl="node1" presStyleIdx="5" presStyleCnt="7">
        <dgm:presLayoutVars>
          <dgm:bulletEnabled val="1"/>
        </dgm:presLayoutVars>
      </dgm:prSet>
      <dgm:spPr/>
    </dgm:pt>
    <dgm:pt modelId="{95E591FE-4D13-4EE7-B846-E24FD83BECB6}" type="pres">
      <dgm:prSet presAssocID="{D200C52D-C177-451D-97BC-486470B1FEDF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3A57F84-66F3-4070-875B-7AB0A2ED59A1}" type="pres">
      <dgm:prSet presAssocID="{95260C6B-A656-4E57-AD86-A17638E1F8B2}" presName="node" presStyleLbl="node1" presStyleIdx="6" presStyleCnt="7">
        <dgm:presLayoutVars>
          <dgm:bulletEnabled val="1"/>
        </dgm:presLayoutVars>
      </dgm:prSet>
      <dgm:spPr/>
    </dgm:pt>
  </dgm:ptLst>
  <dgm:cxnLst>
    <dgm:cxn modelId="{6020D402-1245-4CB1-9BE6-E664C47FEC63}" type="presOf" srcId="{5542ADF2-3D98-4F19-AB6F-450F06373E09}" destId="{776E0A53-3B7F-4B8F-B132-839C5E23D5DE}" srcOrd="0" destOrd="0" presId="urn:microsoft.com/office/officeart/2005/8/layout/default"/>
    <dgm:cxn modelId="{E7BE182C-D8B9-46C1-BDAC-53F994EC93C8}" type="presOf" srcId="{5B1108AF-D20E-45BE-96AA-B8EDD95C726D}" destId="{DAC3196B-FFE7-4EFB-B982-0147A73148B8}" srcOrd="0" destOrd="0" presId="urn:microsoft.com/office/officeart/2005/8/layout/default"/>
    <dgm:cxn modelId="{0680DC39-F03B-496F-8E2C-0DBB4A1E5F52}" type="presOf" srcId="{BD111A77-CC1A-4D0D-900A-0DEEFC95ED41}" destId="{A3A83C3E-F0EA-4145-BB19-980D09666BA0}" srcOrd="0" destOrd="0" presId="urn:microsoft.com/office/officeart/2005/8/layout/default"/>
    <dgm:cxn modelId="{4A419F5C-2654-41A2-A58A-4951CE48C5FA}" srcId="{5B1108AF-D20E-45BE-96AA-B8EDD95C726D}" destId="{BD111A77-CC1A-4D0D-900A-0DEEFC95ED41}" srcOrd="4" destOrd="0" parTransId="{BFEEB561-5300-4829-A1D5-B6D2187F3BD7}" sibTransId="{6B04E644-0BA7-4531-A77F-F4A7AAAC9989}"/>
    <dgm:cxn modelId="{EA26A65E-63D8-478C-95FF-B043F5938584}" srcId="{5B1108AF-D20E-45BE-96AA-B8EDD95C726D}" destId="{5542ADF2-3D98-4F19-AB6F-450F06373E09}" srcOrd="1" destOrd="0" parTransId="{833B8C45-0EA8-4D6F-AC25-F68F5DAA3193}" sibTransId="{BA9C857E-066D-4015-A3F2-2234FFE9538E}"/>
    <dgm:cxn modelId="{5025054F-C2A4-4F08-9318-7F245CE11382}" srcId="{5B1108AF-D20E-45BE-96AA-B8EDD95C726D}" destId="{95260C6B-A656-4E57-AD86-A17638E1F8B2}" srcOrd="6" destOrd="0" parTransId="{4DA2A6A3-4BFD-40AD-9E50-80D53B3B2D25}" sibTransId="{8F4F8510-78E7-4EE1-AA8C-A69DAA28553C}"/>
    <dgm:cxn modelId="{81195E51-8A28-4FB6-B683-4B9A257212A2}" type="presOf" srcId="{2ED36E12-778F-42DF-AFD0-D35991371B94}" destId="{ED14F208-B563-4921-AF05-F52A12E6F6A0}" srcOrd="0" destOrd="0" presId="urn:microsoft.com/office/officeart/2005/8/layout/default"/>
    <dgm:cxn modelId="{53E68679-18F7-427A-8DB1-D0B2D5546493}" srcId="{5B1108AF-D20E-45BE-96AA-B8EDD95C726D}" destId="{73C2953A-0C88-48AB-9C29-06EDEFF876EF}" srcOrd="5" destOrd="0" parTransId="{C45A74D7-C1C1-4F95-8E11-3575D1035718}" sibTransId="{D200C52D-C177-451D-97BC-486470B1FEDF}"/>
    <dgm:cxn modelId="{ABA9B891-5AD9-4D95-BE68-0A037115D4B0}" srcId="{5B1108AF-D20E-45BE-96AA-B8EDD95C726D}" destId="{F84C8ED2-4486-4D42-BDD5-56153A5A9ACA}" srcOrd="0" destOrd="0" parTransId="{848946A2-3958-4932-B1DC-D348785B4EF7}" sibTransId="{2341AC99-7939-4B55-87BF-3E6F1DA16BF8}"/>
    <dgm:cxn modelId="{0FD90095-9772-41AF-BB15-355082C58E11}" type="presOf" srcId="{F84C8ED2-4486-4D42-BDD5-56153A5A9ACA}" destId="{3A61EBE7-4F5F-4C63-A5A8-A1DE16C388E8}" srcOrd="0" destOrd="0" presId="urn:microsoft.com/office/officeart/2005/8/layout/default"/>
    <dgm:cxn modelId="{E1B130AE-89FD-4C70-A787-CFAD13B030C3}" type="presOf" srcId="{17D33C36-05AD-47B6-8B58-94B65C5CF759}" destId="{270CDDF1-A150-4DEB-95DE-006E1573C896}" srcOrd="0" destOrd="0" presId="urn:microsoft.com/office/officeart/2005/8/layout/default"/>
    <dgm:cxn modelId="{71F1C9C3-CC8C-43B2-9F11-BEE760333B8C}" type="presOf" srcId="{95260C6B-A656-4E57-AD86-A17638E1F8B2}" destId="{63A57F84-66F3-4070-875B-7AB0A2ED59A1}" srcOrd="0" destOrd="0" presId="urn:microsoft.com/office/officeart/2005/8/layout/default"/>
    <dgm:cxn modelId="{8788D3CC-7247-4EB8-892E-85EEEB6DF316}" srcId="{5B1108AF-D20E-45BE-96AA-B8EDD95C726D}" destId="{2ED36E12-778F-42DF-AFD0-D35991371B94}" srcOrd="2" destOrd="0" parTransId="{B546D1AE-E3FB-4CB4-9007-1E1B137A64B4}" sibTransId="{1EA4B72D-9619-4440-98E1-D3BCD5905C7C}"/>
    <dgm:cxn modelId="{DEEAF8D6-1E07-453F-A4AF-02D5D5959747}" type="presOf" srcId="{73C2953A-0C88-48AB-9C29-06EDEFF876EF}" destId="{78DC28F4-8222-4D24-B3DD-FE91286E215B}" srcOrd="0" destOrd="0" presId="urn:microsoft.com/office/officeart/2005/8/layout/default"/>
    <dgm:cxn modelId="{28906CF6-F079-46AB-8B2B-92D2C73F90D4}" srcId="{5B1108AF-D20E-45BE-96AA-B8EDD95C726D}" destId="{17D33C36-05AD-47B6-8B58-94B65C5CF759}" srcOrd="3" destOrd="0" parTransId="{8257E55F-E6C3-42FB-95B7-9C1334E8D9CD}" sibTransId="{6428A428-18F0-4795-9B3B-079955B4D66B}"/>
    <dgm:cxn modelId="{DA326F32-302E-42AB-8542-BDFBBE0267DB}" type="presParOf" srcId="{DAC3196B-FFE7-4EFB-B982-0147A73148B8}" destId="{3A61EBE7-4F5F-4C63-A5A8-A1DE16C388E8}" srcOrd="0" destOrd="0" presId="urn:microsoft.com/office/officeart/2005/8/layout/default"/>
    <dgm:cxn modelId="{DBFF935E-4119-45B2-960B-2A6BA74A1EA1}" type="presParOf" srcId="{DAC3196B-FFE7-4EFB-B982-0147A73148B8}" destId="{BDADD788-0762-480E-8A2A-8D2897535C29}" srcOrd="1" destOrd="0" presId="urn:microsoft.com/office/officeart/2005/8/layout/default"/>
    <dgm:cxn modelId="{49EFF1B7-063B-41CC-86E9-70E7222A6E21}" type="presParOf" srcId="{DAC3196B-FFE7-4EFB-B982-0147A73148B8}" destId="{776E0A53-3B7F-4B8F-B132-839C5E23D5DE}" srcOrd="2" destOrd="0" presId="urn:microsoft.com/office/officeart/2005/8/layout/default"/>
    <dgm:cxn modelId="{B5E51F2F-CDBC-4D29-9117-AA74A0FAAE2E}" type="presParOf" srcId="{DAC3196B-FFE7-4EFB-B982-0147A73148B8}" destId="{FBF8C692-3F5E-4B90-AE61-0D400645D95F}" srcOrd="3" destOrd="0" presId="urn:microsoft.com/office/officeart/2005/8/layout/default"/>
    <dgm:cxn modelId="{7D2D16C0-2ADA-4E59-A363-80EB4402D780}" type="presParOf" srcId="{DAC3196B-FFE7-4EFB-B982-0147A73148B8}" destId="{ED14F208-B563-4921-AF05-F52A12E6F6A0}" srcOrd="4" destOrd="0" presId="urn:microsoft.com/office/officeart/2005/8/layout/default"/>
    <dgm:cxn modelId="{6FF7D478-51A3-444B-AB08-1A669B765244}" type="presParOf" srcId="{DAC3196B-FFE7-4EFB-B982-0147A73148B8}" destId="{A9C9F148-9FFF-4E06-9508-B52C34FD5720}" srcOrd="5" destOrd="0" presId="urn:microsoft.com/office/officeart/2005/8/layout/default"/>
    <dgm:cxn modelId="{B66DB69D-9C37-454B-B01F-8D247AD02704}" type="presParOf" srcId="{DAC3196B-FFE7-4EFB-B982-0147A73148B8}" destId="{270CDDF1-A150-4DEB-95DE-006E1573C896}" srcOrd="6" destOrd="0" presId="urn:microsoft.com/office/officeart/2005/8/layout/default"/>
    <dgm:cxn modelId="{82BB307A-0B70-408E-AF1E-23E74A6AB520}" type="presParOf" srcId="{DAC3196B-FFE7-4EFB-B982-0147A73148B8}" destId="{4BB17CFD-5315-4F90-A8F5-2CDC60460596}" srcOrd="7" destOrd="0" presId="urn:microsoft.com/office/officeart/2005/8/layout/default"/>
    <dgm:cxn modelId="{D6952855-89BB-4A51-94F7-8F620161E56B}" type="presParOf" srcId="{DAC3196B-FFE7-4EFB-B982-0147A73148B8}" destId="{A3A83C3E-F0EA-4145-BB19-980D09666BA0}" srcOrd="8" destOrd="0" presId="urn:microsoft.com/office/officeart/2005/8/layout/default"/>
    <dgm:cxn modelId="{FCC667A3-03A3-4669-8595-F2CDBABBCDCB}" type="presParOf" srcId="{DAC3196B-FFE7-4EFB-B982-0147A73148B8}" destId="{733A8C81-BE00-42A6-9B8D-FCC975669D0C}" srcOrd="9" destOrd="0" presId="urn:microsoft.com/office/officeart/2005/8/layout/default"/>
    <dgm:cxn modelId="{89362524-4BF2-4045-BCD0-27B099DCE7E4}" type="presParOf" srcId="{DAC3196B-FFE7-4EFB-B982-0147A73148B8}" destId="{78DC28F4-8222-4D24-B3DD-FE91286E215B}" srcOrd="10" destOrd="0" presId="urn:microsoft.com/office/officeart/2005/8/layout/default"/>
    <dgm:cxn modelId="{6ABB916E-1D4E-4BFC-818D-751AC31A3C88}" type="presParOf" srcId="{DAC3196B-FFE7-4EFB-B982-0147A73148B8}" destId="{95E591FE-4D13-4EE7-B846-E24FD83BECB6}" srcOrd="11" destOrd="0" presId="urn:microsoft.com/office/officeart/2005/8/layout/default"/>
    <dgm:cxn modelId="{EEA0B8BE-1C4E-4E6B-9699-C6F3844F450E}" type="presParOf" srcId="{DAC3196B-FFE7-4EFB-B982-0147A73148B8}" destId="{63A57F84-66F3-4070-875B-7AB0A2ED59A1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5B1108AF-D20E-45BE-96AA-B8EDD95C726D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F84C8ED2-4486-4D42-BDD5-56153A5A9AC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WEB</a:t>
          </a:r>
          <a:r>
            <a:rPr lang="zh-CN" altLang="en-US" dirty="0">
              <a:solidFill>
                <a:srgbClr val="00B050"/>
              </a:solidFill>
            </a:rPr>
            <a:t>服务器</a:t>
          </a:r>
          <a:endParaRPr lang="en-US" altLang="zh-CN" dirty="0">
            <a:solidFill>
              <a:srgbClr val="00B050"/>
            </a:solidFill>
          </a:endParaRPr>
        </a:p>
        <a:p>
          <a:r>
            <a:rPr lang="en-US" altLang="zh-CN" dirty="0">
              <a:solidFill>
                <a:srgbClr val="00B050"/>
              </a:solidFill>
            </a:rPr>
            <a:t>NGINX</a:t>
          </a:r>
          <a:endParaRPr lang="zh-CN" altLang="en-US" dirty="0">
            <a:solidFill>
              <a:srgbClr val="00B050"/>
            </a:solidFill>
          </a:endParaRPr>
        </a:p>
      </dgm:t>
    </dgm:pt>
    <dgm:pt modelId="{848946A2-3958-4932-B1DC-D348785B4EF7}" type="parTrans" cxnId="{ABA9B891-5AD9-4D95-BE68-0A037115D4B0}">
      <dgm:prSet/>
      <dgm:spPr/>
      <dgm:t>
        <a:bodyPr/>
        <a:lstStyle/>
        <a:p>
          <a:endParaRPr lang="zh-CN" altLang="en-US"/>
        </a:p>
      </dgm:t>
    </dgm:pt>
    <dgm:pt modelId="{2341AC99-7939-4B55-87BF-3E6F1DA16BF8}" type="sibTrans" cxnId="{ABA9B891-5AD9-4D95-BE68-0A037115D4B0}">
      <dgm:prSet/>
      <dgm:spPr/>
      <dgm:t>
        <a:bodyPr/>
        <a:lstStyle/>
        <a:p>
          <a:endParaRPr lang="zh-CN" altLang="en-US"/>
        </a:p>
      </dgm:t>
    </dgm:pt>
    <dgm:pt modelId="{95260C6B-A656-4E57-AD86-A17638E1F8B2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>
              <a:solidFill>
                <a:srgbClr val="00B050"/>
              </a:solidFill>
            </a:rPr>
            <a:t>物联网关</a:t>
          </a:r>
          <a:endParaRPr lang="en-US" altLang="zh-CN" dirty="0">
            <a:solidFill>
              <a:srgbClr val="00B050"/>
            </a:solidFill>
          </a:endParaRPr>
        </a:p>
        <a:p>
          <a:r>
            <a:rPr lang="en-US" altLang="zh-CN" dirty="0">
              <a:solidFill>
                <a:srgbClr val="00B050"/>
              </a:solidFill>
            </a:rPr>
            <a:t>IoT GW</a:t>
          </a:r>
          <a:endParaRPr lang="zh-CN" altLang="en-US" dirty="0">
            <a:solidFill>
              <a:srgbClr val="00B050"/>
            </a:solidFill>
          </a:endParaRPr>
        </a:p>
      </dgm:t>
    </dgm:pt>
    <dgm:pt modelId="{4DA2A6A3-4BFD-40AD-9E50-80D53B3B2D25}" type="parTrans" cxnId="{5025054F-C2A4-4F08-9318-7F245CE11382}">
      <dgm:prSet/>
      <dgm:spPr/>
      <dgm:t>
        <a:bodyPr/>
        <a:lstStyle/>
        <a:p>
          <a:endParaRPr lang="zh-CN" altLang="en-US"/>
        </a:p>
      </dgm:t>
    </dgm:pt>
    <dgm:pt modelId="{8F4F8510-78E7-4EE1-AA8C-A69DAA28553C}" type="sibTrans" cxnId="{5025054F-C2A4-4F08-9318-7F245CE11382}">
      <dgm:prSet/>
      <dgm:spPr/>
      <dgm:t>
        <a:bodyPr/>
        <a:lstStyle/>
        <a:p>
          <a:endParaRPr lang="zh-CN" altLang="en-US"/>
        </a:p>
      </dgm:t>
    </dgm:pt>
    <dgm:pt modelId="{7BB65491-67A7-45FE-A2DE-DE01CCE5F3E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>
              <a:solidFill>
                <a:srgbClr val="00B050"/>
              </a:solidFill>
            </a:rPr>
            <a:t>域名服务</a:t>
          </a:r>
          <a:endParaRPr lang="en-US" altLang="zh-CN" dirty="0">
            <a:solidFill>
              <a:srgbClr val="00B050"/>
            </a:solidFill>
          </a:endParaRPr>
        </a:p>
        <a:p>
          <a:r>
            <a:rPr lang="en-US" altLang="zh-CN" dirty="0">
              <a:solidFill>
                <a:srgbClr val="00B050"/>
              </a:solidFill>
            </a:rPr>
            <a:t>DNS</a:t>
          </a:r>
          <a:endParaRPr lang="zh-CN" altLang="en-US" dirty="0">
            <a:solidFill>
              <a:srgbClr val="00B050"/>
            </a:solidFill>
          </a:endParaRPr>
        </a:p>
      </dgm:t>
    </dgm:pt>
    <dgm:pt modelId="{3FE944E6-E1F0-41A6-9B55-19143525F64B}" type="parTrans" cxnId="{2941428C-AD1C-46C3-8E96-6A0C89227E6E}">
      <dgm:prSet/>
      <dgm:spPr/>
      <dgm:t>
        <a:bodyPr/>
        <a:lstStyle/>
        <a:p>
          <a:endParaRPr lang="zh-CN" altLang="en-US"/>
        </a:p>
      </dgm:t>
    </dgm:pt>
    <dgm:pt modelId="{4728F1EB-8E72-4FFA-8FF0-1AE1549AC219}" type="sibTrans" cxnId="{2941428C-AD1C-46C3-8E96-6A0C89227E6E}">
      <dgm:prSet/>
      <dgm:spPr/>
      <dgm:t>
        <a:bodyPr/>
        <a:lstStyle/>
        <a:p>
          <a:endParaRPr lang="zh-CN" altLang="en-US"/>
        </a:p>
      </dgm:t>
    </dgm:pt>
    <dgm:pt modelId="{9D09EED4-AB84-4EAF-ADEC-AC31A68D95C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>
              <a:solidFill>
                <a:srgbClr val="00B050"/>
              </a:solidFill>
            </a:rPr>
            <a:t>负载均衡</a:t>
          </a:r>
          <a:endParaRPr lang="en-US" altLang="zh-CN" dirty="0">
            <a:solidFill>
              <a:srgbClr val="00B050"/>
            </a:solidFill>
          </a:endParaRPr>
        </a:p>
        <a:p>
          <a:r>
            <a:rPr lang="en-US" altLang="zh-CN" dirty="0">
              <a:solidFill>
                <a:srgbClr val="00B050"/>
              </a:solidFill>
            </a:rPr>
            <a:t>SLB</a:t>
          </a:r>
          <a:endParaRPr lang="zh-CN" altLang="en-US" dirty="0">
            <a:solidFill>
              <a:srgbClr val="00B050"/>
            </a:solidFill>
          </a:endParaRPr>
        </a:p>
      </dgm:t>
    </dgm:pt>
    <dgm:pt modelId="{5E765277-03CB-4214-95CF-4E2954DA6347}" type="parTrans" cxnId="{5D40747A-B579-4493-91E2-FAB7B71630C7}">
      <dgm:prSet/>
      <dgm:spPr/>
      <dgm:t>
        <a:bodyPr/>
        <a:lstStyle/>
        <a:p>
          <a:endParaRPr lang="zh-CN" altLang="en-US"/>
        </a:p>
      </dgm:t>
    </dgm:pt>
    <dgm:pt modelId="{B91FA97F-0AA4-42E3-95AA-56976A07BF0A}" type="sibTrans" cxnId="{5D40747A-B579-4493-91E2-FAB7B71630C7}">
      <dgm:prSet/>
      <dgm:spPr/>
      <dgm:t>
        <a:bodyPr/>
        <a:lstStyle/>
        <a:p>
          <a:endParaRPr lang="zh-CN" altLang="en-US"/>
        </a:p>
      </dgm:t>
    </dgm:pt>
    <dgm:pt modelId="{60E8C1BB-5FEC-4906-9AF4-BE460A1957C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LVS</a:t>
          </a:r>
          <a:endParaRPr lang="zh-CN" altLang="en-US" dirty="0"/>
        </a:p>
      </dgm:t>
    </dgm:pt>
    <dgm:pt modelId="{847F4D89-19C5-43F0-9A74-4F459ED43FF2}" type="parTrans" cxnId="{97038E70-1B8D-4F70-BBED-89F7CE713490}">
      <dgm:prSet/>
      <dgm:spPr/>
      <dgm:t>
        <a:bodyPr/>
        <a:lstStyle/>
        <a:p>
          <a:endParaRPr lang="zh-CN" altLang="en-US"/>
        </a:p>
      </dgm:t>
    </dgm:pt>
    <dgm:pt modelId="{61803139-1390-4CD4-88A8-736E9C8737D9}" type="sibTrans" cxnId="{97038E70-1B8D-4F70-BBED-89F7CE713490}">
      <dgm:prSet/>
      <dgm:spPr/>
      <dgm:t>
        <a:bodyPr/>
        <a:lstStyle/>
        <a:p>
          <a:endParaRPr lang="zh-CN" altLang="en-US"/>
        </a:p>
      </dgm:t>
    </dgm:pt>
    <dgm:pt modelId="{C930A542-7D8C-4D4F-9E8A-FDC3EC2D9A96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>
              <a:solidFill>
                <a:srgbClr val="00B050"/>
              </a:solidFill>
            </a:rPr>
            <a:t>内容分发</a:t>
          </a:r>
          <a:endParaRPr lang="en-US" altLang="zh-CN" dirty="0">
            <a:solidFill>
              <a:srgbClr val="00B050"/>
            </a:solidFill>
          </a:endParaRPr>
        </a:p>
        <a:p>
          <a:r>
            <a:rPr lang="en-US" altLang="zh-CN" dirty="0">
              <a:solidFill>
                <a:srgbClr val="00B050"/>
              </a:solidFill>
            </a:rPr>
            <a:t>CDN</a:t>
          </a:r>
          <a:endParaRPr lang="zh-CN" altLang="en-US" dirty="0">
            <a:solidFill>
              <a:srgbClr val="00B050"/>
            </a:solidFill>
          </a:endParaRPr>
        </a:p>
      </dgm:t>
    </dgm:pt>
    <dgm:pt modelId="{7AE851A3-CD81-4B5F-9F53-5FEAD8550E35}" type="parTrans" cxnId="{9A8E6FF9-D48E-4EB1-8C76-1462245471B7}">
      <dgm:prSet/>
      <dgm:spPr/>
      <dgm:t>
        <a:bodyPr/>
        <a:lstStyle/>
        <a:p>
          <a:endParaRPr lang="zh-CN" altLang="en-US"/>
        </a:p>
      </dgm:t>
    </dgm:pt>
    <dgm:pt modelId="{85B07F0F-9B94-47D9-9394-EC809EE0B78D}" type="sibTrans" cxnId="{9A8E6FF9-D48E-4EB1-8C76-1462245471B7}">
      <dgm:prSet/>
      <dgm:spPr/>
      <dgm:t>
        <a:bodyPr/>
        <a:lstStyle/>
        <a:p>
          <a:endParaRPr lang="zh-CN" altLang="en-US"/>
        </a:p>
      </dgm:t>
    </dgm:pt>
    <dgm:pt modelId="{32CD753F-064C-43C9-86C8-309DB0081AA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Firewall</a:t>
          </a:r>
          <a:endParaRPr lang="zh-CN" altLang="en-US" dirty="0"/>
        </a:p>
      </dgm:t>
    </dgm:pt>
    <dgm:pt modelId="{27BA2DEF-1878-4401-957C-3776086D58F2}" type="par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1EB43A7F-CDF2-4F42-8685-02D185A00828}" type="sib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DAC3196B-FFE7-4EFB-B982-0147A73148B8}" type="pres">
      <dgm:prSet presAssocID="{5B1108AF-D20E-45BE-96AA-B8EDD95C726D}" presName="diagram" presStyleCnt="0">
        <dgm:presLayoutVars>
          <dgm:dir/>
          <dgm:resizeHandles val="exact"/>
        </dgm:presLayoutVars>
      </dgm:prSet>
      <dgm:spPr/>
    </dgm:pt>
    <dgm:pt modelId="{3A61EBE7-4F5F-4C63-A5A8-A1DE16C388E8}" type="pres">
      <dgm:prSet presAssocID="{F84C8ED2-4486-4D42-BDD5-56153A5A9ACA}" presName="node" presStyleLbl="node1" presStyleIdx="0" presStyleCnt="7">
        <dgm:presLayoutVars>
          <dgm:bulletEnabled val="1"/>
        </dgm:presLayoutVars>
      </dgm:prSet>
      <dgm:spPr/>
    </dgm:pt>
    <dgm:pt modelId="{BDADD788-0762-480E-8A2A-8D2897535C29}" type="pres">
      <dgm:prSet presAssocID="{2341AC99-7939-4B55-87BF-3E6F1DA16BF8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3A57F84-66F3-4070-875B-7AB0A2ED59A1}" type="pres">
      <dgm:prSet presAssocID="{95260C6B-A656-4E57-AD86-A17638E1F8B2}" presName="node" presStyleLbl="node1" presStyleIdx="1" presStyleCnt="7">
        <dgm:presLayoutVars>
          <dgm:bulletEnabled val="1"/>
        </dgm:presLayoutVars>
      </dgm:prSet>
      <dgm:spPr/>
    </dgm:pt>
    <dgm:pt modelId="{204DE4F1-F4B8-4B24-A0DD-D42A2FA26890}" type="pres">
      <dgm:prSet presAssocID="{8F4F8510-78E7-4EE1-AA8C-A69DAA28553C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92527BDA-6A37-4CC6-93FB-57C14B85E2C7}" type="pres">
      <dgm:prSet presAssocID="{7BB65491-67A7-45FE-A2DE-DE01CCE5F3E3}" presName="node" presStyleLbl="node1" presStyleIdx="2" presStyleCnt="7">
        <dgm:presLayoutVars>
          <dgm:bulletEnabled val="1"/>
        </dgm:presLayoutVars>
      </dgm:prSet>
      <dgm:spPr/>
    </dgm:pt>
    <dgm:pt modelId="{679FE087-E4C1-4658-85E4-60D08E17FB7B}" type="pres">
      <dgm:prSet presAssocID="{4728F1EB-8E72-4FFA-8FF0-1AE1549AC219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8615A479-242F-4E56-AA2C-34B32598119C}" type="pres">
      <dgm:prSet presAssocID="{C930A542-7D8C-4D4F-9E8A-FDC3EC2D9A96}" presName="node" presStyleLbl="node1" presStyleIdx="3" presStyleCnt="7">
        <dgm:presLayoutVars>
          <dgm:bulletEnabled val="1"/>
        </dgm:presLayoutVars>
      </dgm:prSet>
      <dgm:spPr/>
    </dgm:pt>
    <dgm:pt modelId="{CFB75AED-015F-418E-8523-836E48D01DA7}" type="pres">
      <dgm:prSet presAssocID="{85B07F0F-9B94-47D9-9394-EC809EE0B78D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58F983D-AB75-4DBB-BE5A-A16B9167B679}" type="pres">
      <dgm:prSet presAssocID="{9D09EED4-AB84-4EAF-ADEC-AC31A68D95C4}" presName="node" presStyleLbl="node1" presStyleIdx="4" presStyleCnt="7">
        <dgm:presLayoutVars>
          <dgm:bulletEnabled val="1"/>
        </dgm:presLayoutVars>
      </dgm:prSet>
      <dgm:spPr/>
    </dgm:pt>
    <dgm:pt modelId="{030240A2-3295-4A2E-BC65-BED815AD8DEF}" type="pres">
      <dgm:prSet presAssocID="{B91FA97F-0AA4-42E3-95AA-56976A07BF0A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D2D67BB9-5D62-47C7-AD28-D1F405D08C46}" type="pres">
      <dgm:prSet presAssocID="{60E8C1BB-5FEC-4906-9AF4-BE460A1957C1}" presName="node" presStyleLbl="node1" presStyleIdx="5" presStyleCnt="7">
        <dgm:presLayoutVars>
          <dgm:bulletEnabled val="1"/>
        </dgm:presLayoutVars>
      </dgm:prSet>
      <dgm:spPr/>
    </dgm:pt>
    <dgm:pt modelId="{4930C554-6CBE-417D-9D57-08A49667DDAC}" type="pres">
      <dgm:prSet presAssocID="{61803139-1390-4CD4-88A8-736E9C8737D9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7B5D4D62-6962-442F-819A-8C73904F382D}" type="pres">
      <dgm:prSet presAssocID="{32CD753F-064C-43C9-86C8-309DB0081AAE}" presName="node" presStyleLbl="node1" presStyleIdx="6" presStyleCnt="7">
        <dgm:presLayoutVars>
          <dgm:bulletEnabled val="1"/>
        </dgm:presLayoutVars>
      </dgm:prSet>
      <dgm:spPr/>
    </dgm:pt>
  </dgm:ptLst>
  <dgm:cxnLst>
    <dgm:cxn modelId="{E7BE182C-D8B9-46C1-BDAC-53F994EC93C8}" type="presOf" srcId="{5B1108AF-D20E-45BE-96AA-B8EDD95C726D}" destId="{DAC3196B-FFE7-4EFB-B982-0147A73148B8}" srcOrd="0" destOrd="0" presId="urn:microsoft.com/office/officeart/2005/8/layout/default"/>
    <dgm:cxn modelId="{14679E3C-7E5A-430E-A921-4B9943BAFA37}" type="presOf" srcId="{32CD753F-064C-43C9-86C8-309DB0081AAE}" destId="{7B5D4D62-6962-442F-819A-8C73904F382D}" srcOrd="0" destOrd="0" presId="urn:microsoft.com/office/officeart/2005/8/layout/default"/>
    <dgm:cxn modelId="{AE930E61-5994-45EF-BF53-7438783DFB9B}" type="presOf" srcId="{9D09EED4-AB84-4EAF-ADEC-AC31A68D95C4}" destId="{658F983D-AB75-4DBB-BE5A-A16B9167B679}" srcOrd="0" destOrd="0" presId="urn:microsoft.com/office/officeart/2005/8/layout/default"/>
    <dgm:cxn modelId="{A6E35861-3000-4774-B5A8-25FEF4BC214E}" type="presOf" srcId="{7BB65491-67A7-45FE-A2DE-DE01CCE5F3E3}" destId="{92527BDA-6A37-4CC6-93FB-57C14B85E2C7}" srcOrd="0" destOrd="0" presId="urn:microsoft.com/office/officeart/2005/8/layout/default"/>
    <dgm:cxn modelId="{2CA60B6D-5FAC-46F8-A56B-F906152BFD6C}" type="presOf" srcId="{C930A542-7D8C-4D4F-9E8A-FDC3EC2D9A96}" destId="{8615A479-242F-4E56-AA2C-34B32598119C}" srcOrd="0" destOrd="0" presId="urn:microsoft.com/office/officeart/2005/8/layout/default"/>
    <dgm:cxn modelId="{5025054F-C2A4-4F08-9318-7F245CE11382}" srcId="{5B1108AF-D20E-45BE-96AA-B8EDD95C726D}" destId="{95260C6B-A656-4E57-AD86-A17638E1F8B2}" srcOrd="1" destOrd="0" parTransId="{4DA2A6A3-4BFD-40AD-9E50-80D53B3B2D25}" sibTransId="{8F4F8510-78E7-4EE1-AA8C-A69DAA28553C}"/>
    <dgm:cxn modelId="{97038E70-1B8D-4F70-BBED-89F7CE713490}" srcId="{5B1108AF-D20E-45BE-96AA-B8EDD95C726D}" destId="{60E8C1BB-5FEC-4906-9AF4-BE460A1957C1}" srcOrd="5" destOrd="0" parTransId="{847F4D89-19C5-43F0-9A74-4F459ED43FF2}" sibTransId="{61803139-1390-4CD4-88A8-736E9C8737D9}"/>
    <dgm:cxn modelId="{D6E43E52-A41B-4EE0-9AE0-9117F2DB1C44}" type="presOf" srcId="{60E8C1BB-5FEC-4906-9AF4-BE460A1957C1}" destId="{D2D67BB9-5D62-47C7-AD28-D1F405D08C46}" srcOrd="0" destOrd="0" presId="urn:microsoft.com/office/officeart/2005/8/layout/default"/>
    <dgm:cxn modelId="{5D40747A-B579-4493-91E2-FAB7B71630C7}" srcId="{5B1108AF-D20E-45BE-96AA-B8EDD95C726D}" destId="{9D09EED4-AB84-4EAF-ADEC-AC31A68D95C4}" srcOrd="4" destOrd="0" parTransId="{5E765277-03CB-4214-95CF-4E2954DA6347}" sibTransId="{B91FA97F-0AA4-42E3-95AA-56976A07BF0A}"/>
    <dgm:cxn modelId="{2941428C-AD1C-46C3-8E96-6A0C89227E6E}" srcId="{5B1108AF-D20E-45BE-96AA-B8EDD95C726D}" destId="{7BB65491-67A7-45FE-A2DE-DE01CCE5F3E3}" srcOrd="2" destOrd="0" parTransId="{3FE944E6-E1F0-41A6-9B55-19143525F64B}" sibTransId="{4728F1EB-8E72-4FFA-8FF0-1AE1549AC219}"/>
    <dgm:cxn modelId="{ABA9B891-5AD9-4D95-BE68-0A037115D4B0}" srcId="{5B1108AF-D20E-45BE-96AA-B8EDD95C726D}" destId="{F84C8ED2-4486-4D42-BDD5-56153A5A9ACA}" srcOrd="0" destOrd="0" parTransId="{848946A2-3958-4932-B1DC-D348785B4EF7}" sibTransId="{2341AC99-7939-4B55-87BF-3E6F1DA16BF8}"/>
    <dgm:cxn modelId="{0FD90095-9772-41AF-BB15-355082C58E11}" type="presOf" srcId="{F84C8ED2-4486-4D42-BDD5-56153A5A9ACA}" destId="{3A61EBE7-4F5F-4C63-A5A8-A1DE16C388E8}" srcOrd="0" destOrd="0" presId="urn:microsoft.com/office/officeart/2005/8/layout/default"/>
    <dgm:cxn modelId="{71F1C9C3-CC8C-43B2-9F11-BEE760333B8C}" type="presOf" srcId="{95260C6B-A656-4E57-AD86-A17638E1F8B2}" destId="{63A57F84-66F3-4070-875B-7AB0A2ED59A1}" srcOrd="0" destOrd="0" presId="urn:microsoft.com/office/officeart/2005/8/layout/default"/>
    <dgm:cxn modelId="{2A8AE9E0-E13A-4BA5-8689-DC32678C0D5D}" srcId="{5B1108AF-D20E-45BE-96AA-B8EDD95C726D}" destId="{32CD753F-064C-43C9-86C8-309DB0081AAE}" srcOrd="6" destOrd="0" parTransId="{27BA2DEF-1878-4401-957C-3776086D58F2}" sibTransId="{1EB43A7F-CDF2-4F42-8685-02D185A00828}"/>
    <dgm:cxn modelId="{9A8E6FF9-D48E-4EB1-8C76-1462245471B7}" srcId="{5B1108AF-D20E-45BE-96AA-B8EDD95C726D}" destId="{C930A542-7D8C-4D4F-9E8A-FDC3EC2D9A96}" srcOrd="3" destOrd="0" parTransId="{7AE851A3-CD81-4B5F-9F53-5FEAD8550E35}" sibTransId="{85B07F0F-9B94-47D9-9394-EC809EE0B78D}"/>
    <dgm:cxn modelId="{DA326F32-302E-42AB-8542-BDFBBE0267DB}" type="presParOf" srcId="{DAC3196B-FFE7-4EFB-B982-0147A73148B8}" destId="{3A61EBE7-4F5F-4C63-A5A8-A1DE16C388E8}" srcOrd="0" destOrd="0" presId="urn:microsoft.com/office/officeart/2005/8/layout/default"/>
    <dgm:cxn modelId="{DBFF935E-4119-45B2-960B-2A6BA74A1EA1}" type="presParOf" srcId="{DAC3196B-FFE7-4EFB-B982-0147A73148B8}" destId="{BDADD788-0762-480E-8A2A-8D2897535C29}" srcOrd="1" destOrd="0" presId="urn:microsoft.com/office/officeart/2005/8/layout/default"/>
    <dgm:cxn modelId="{EEA0B8BE-1C4E-4E6B-9699-C6F3844F450E}" type="presParOf" srcId="{DAC3196B-FFE7-4EFB-B982-0147A73148B8}" destId="{63A57F84-66F3-4070-875B-7AB0A2ED59A1}" srcOrd="2" destOrd="0" presId="urn:microsoft.com/office/officeart/2005/8/layout/default"/>
    <dgm:cxn modelId="{89E8615A-C7D6-4C36-941B-FA3C95A0CB27}" type="presParOf" srcId="{DAC3196B-FFE7-4EFB-B982-0147A73148B8}" destId="{204DE4F1-F4B8-4B24-A0DD-D42A2FA26890}" srcOrd="3" destOrd="0" presId="urn:microsoft.com/office/officeart/2005/8/layout/default"/>
    <dgm:cxn modelId="{AE3D0C34-691F-4FC5-AF5F-579D8A566444}" type="presParOf" srcId="{DAC3196B-FFE7-4EFB-B982-0147A73148B8}" destId="{92527BDA-6A37-4CC6-93FB-57C14B85E2C7}" srcOrd="4" destOrd="0" presId="urn:microsoft.com/office/officeart/2005/8/layout/default"/>
    <dgm:cxn modelId="{8BC8DE10-F790-4989-9F65-BC9D8438FD87}" type="presParOf" srcId="{DAC3196B-FFE7-4EFB-B982-0147A73148B8}" destId="{679FE087-E4C1-4658-85E4-60D08E17FB7B}" srcOrd="5" destOrd="0" presId="urn:microsoft.com/office/officeart/2005/8/layout/default"/>
    <dgm:cxn modelId="{CA8233C5-5082-4E09-853A-00798B166FEC}" type="presParOf" srcId="{DAC3196B-FFE7-4EFB-B982-0147A73148B8}" destId="{8615A479-242F-4E56-AA2C-34B32598119C}" srcOrd="6" destOrd="0" presId="urn:microsoft.com/office/officeart/2005/8/layout/default"/>
    <dgm:cxn modelId="{9D673E41-203C-4221-9C8A-0F832992ECE9}" type="presParOf" srcId="{DAC3196B-FFE7-4EFB-B982-0147A73148B8}" destId="{CFB75AED-015F-418E-8523-836E48D01DA7}" srcOrd="7" destOrd="0" presId="urn:microsoft.com/office/officeart/2005/8/layout/default"/>
    <dgm:cxn modelId="{E3F139D4-CE44-4087-B65C-0456CA0BEA32}" type="presParOf" srcId="{DAC3196B-FFE7-4EFB-B982-0147A73148B8}" destId="{658F983D-AB75-4DBB-BE5A-A16B9167B679}" srcOrd="8" destOrd="0" presId="urn:microsoft.com/office/officeart/2005/8/layout/default"/>
    <dgm:cxn modelId="{A58ECDF0-36E8-4763-9075-E5F454996378}" type="presParOf" srcId="{DAC3196B-FFE7-4EFB-B982-0147A73148B8}" destId="{030240A2-3295-4A2E-BC65-BED815AD8DEF}" srcOrd="9" destOrd="0" presId="urn:microsoft.com/office/officeart/2005/8/layout/default"/>
    <dgm:cxn modelId="{2A4C46D4-AD7F-4196-B50C-13A546E6A4DF}" type="presParOf" srcId="{DAC3196B-FFE7-4EFB-B982-0147A73148B8}" destId="{D2D67BB9-5D62-47C7-AD28-D1F405D08C46}" srcOrd="10" destOrd="0" presId="urn:microsoft.com/office/officeart/2005/8/layout/default"/>
    <dgm:cxn modelId="{7401E822-4418-4C48-8DAB-773BC75D0869}" type="presParOf" srcId="{DAC3196B-FFE7-4EFB-B982-0147A73148B8}" destId="{4930C554-6CBE-417D-9D57-08A49667DDAC}" srcOrd="11" destOrd="0" presId="urn:microsoft.com/office/officeart/2005/8/layout/default"/>
    <dgm:cxn modelId="{1F19E97D-E391-4780-A6DD-15CF47789B4C}" type="presParOf" srcId="{DAC3196B-FFE7-4EFB-B982-0147A73148B8}" destId="{7B5D4D62-6962-442F-819A-8C73904F382D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5B1108AF-D20E-45BE-96AA-B8EDD95C726D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F84C8ED2-4486-4D42-BDD5-56153A5A9AC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C++</a:t>
          </a:r>
        </a:p>
        <a:p>
          <a:r>
            <a:rPr lang="en-US" altLang="zh-CN" dirty="0">
              <a:solidFill>
                <a:srgbClr val="00B050"/>
              </a:solidFill>
            </a:rPr>
            <a:t>FastCGI…</a:t>
          </a:r>
          <a:endParaRPr lang="zh-CN" altLang="en-US" dirty="0">
            <a:solidFill>
              <a:srgbClr val="00B050"/>
            </a:solidFill>
          </a:endParaRPr>
        </a:p>
      </dgm:t>
    </dgm:pt>
    <dgm:pt modelId="{848946A2-3958-4932-B1DC-D348785B4EF7}" type="parTrans" cxnId="{ABA9B891-5AD9-4D95-BE68-0A037115D4B0}">
      <dgm:prSet/>
      <dgm:spPr/>
      <dgm:t>
        <a:bodyPr/>
        <a:lstStyle/>
        <a:p>
          <a:endParaRPr lang="zh-CN" altLang="en-US"/>
        </a:p>
      </dgm:t>
    </dgm:pt>
    <dgm:pt modelId="{2341AC99-7939-4B55-87BF-3E6F1DA16BF8}" type="sibTrans" cxnId="{ABA9B891-5AD9-4D95-BE68-0A037115D4B0}">
      <dgm:prSet/>
      <dgm:spPr/>
      <dgm:t>
        <a:bodyPr/>
        <a:lstStyle/>
        <a:p>
          <a:endParaRPr lang="zh-CN" altLang="en-US"/>
        </a:p>
      </dgm:t>
    </dgm:pt>
    <dgm:pt modelId="{95260C6B-A656-4E57-AD86-A17638E1F8B2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PHP</a:t>
          </a:r>
        </a:p>
        <a:p>
          <a:r>
            <a:rPr lang="en-US" altLang="zh-CN" dirty="0">
              <a:solidFill>
                <a:srgbClr val="00B050"/>
              </a:solidFill>
            </a:rPr>
            <a:t>ThinkPHP…</a:t>
          </a:r>
          <a:endParaRPr lang="zh-CN" altLang="en-US" dirty="0">
            <a:solidFill>
              <a:srgbClr val="00B050"/>
            </a:solidFill>
          </a:endParaRPr>
        </a:p>
      </dgm:t>
    </dgm:pt>
    <dgm:pt modelId="{4DA2A6A3-4BFD-40AD-9E50-80D53B3B2D25}" type="parTrans" cxnId="{5025054F-C2A4-4F08-9318-7F245CE11382}">
      <dgm:prSet/>
      <dgm:spPr/>
      <dgm:t>
        <a:bodyPr/>
        <a:lstStyle/>
        <a:p>
          <a:endParaRPr lang="zh-CN" altLang="en-US"/>
        </a:p>
      </dgm:t>
    </dgm:pt>
    <dgm:pt modelId="{8F4F8510-78E7-4EE1-AA8C-A69DAA28553C}" type="sibTrans" cxnId="{5025054F-C2A4-4F08-9318-7F245CE11382}">
      <dgm:prSet/>
      <dgm:spPr/>
      <dgm:t>
        <a:bodyPr/>
        <a:lstStyle/>
        <a:p>
          <a:endParaRPr lang="zh-CN" altLang="en-US"/>
        </a:p>
      </dgm:t>
    </dgm:pt>
    <dgm:pt modelId="{7BB65491-67A7-45FE-A2DE-DE01CCE5F3E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Python</a:t>
          </a:r>
        </a:p>
        <a:p>
          <a:r>
            <a:rPr lang="en-US" altLang="zh-CN" dirty="0">
              <a:solidFill>
                <a:srgbClr val="00B050"/>
              </a:solidFill>
            </a:rPr>
            <a:t>Django…</a:t>
          </a:r>
          <a:endParaRPr lang="zh-CN" altLang="en-US" dirty="0">
            <a:solidFill>
              <a:srgbClr val="00B050"/>
            </a:solidFill>
          </a:endParaRPr>
        </a:p>
      </dgm:t>
    </dgm:pt>
    <dgm:pt modelId="{3FE944E6-E1F0-41A6-9B55-19143525F64B}" type="parTrans" cxnId="{2941428C-AD1C-46C3-8E96-6A0C89227E6E}">
      <dgm:prSet/>
      <dgm:spPr/>
      <dgm:t>
        <a:bodyPr/>
        <a:lstStyle/>
        <a:p>
          <a:endParaRPr lang="zh-CN" altLang="en-US"/>
        </a:p>
      </dgm:t>
    </dgm:pt>
    <dgm:pt modelId="{4728F1EB-8E72-4FFA-8FF0-1AE1549AC219}" type="sibTrans" cxnId="{2941428C-AD1C-46C3-8E96-6A0C89227E6E}">
      <dgm:prSet/>
      <dgm:spPr/>
      <dgm:t>
        <a:bodyPr/>
        <a:lstStyle/>
        <a:p>
          <a:endParaRPr lang="zh-CN" altLang="en-US"/>
        </a:p>
      </dgm:t>
    </dgm:pt>
    <dgm:pt modelId="{9D09EED4-AB84-4EAF-ADEC-AC31A68D95C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Java</a:t>
          </a:r>
        </a:p>
        <a:p>
          <a:r>
            <a:rPr lang="en-US" altLang="zh-CN" dirty="0"/>
            <a:t>Tomcat…</a:t>
          </a:r>
          <a:endParaRPr lang="zh-CN" altLang="en-US" dirty="0"/>
        </a:p>
      </dgm:t>
    </dgm:pt>
    <dgm:pt modelId="{5E765277-03CB-4214-95CF-4E2954DA6347}" type="parTrans" cxnId="{5D40747A-B579-4493-91E2-FAB7B71630C7}">
      <dgm:prSet/>
      <dgm:spPr/>
      <dgm:t>
        <a:bodyPr/>
        <a:lstStyle/>
        <a:p>
          <a:endParaRPr lang="zh-CN" altLang="en-US"/>
        </a:p>
      </dgm:t>
    </dgm:pt>
    <dgm:pt modelId="{B91FA97F-0AA4-42E3-95AA-56976A07BF0A}" type="sibTrans" cxnId="{5D40747A-B579-4493-91E2-FAB7B71630C7}">
      <dgm:prSet/>
      <dgm:spPr/>
      <dgm:t>
        <a:bodyPr/>
        <a:lstStyle/>
        <a:p>
          <a:endParaRPr lang="zh-CN" altLang="en-US"/>
        </a:p>
      </dgm:t>
    </dgm:pt>
    <dgm:pt modelId="{60E8C1BB-5FEC-4906-9AF4-BE460A1957C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GO</a:t>
          </a:r>
        </a:p>
        <a:p>
          <a:r>
            <a:rPr lang="en-US" altLang="zh-CN" dirty="0"/>
            <a:t>Beego …</a:t>
          </a:r>
          <a:endParaRPr lang="zh-CN" altLang="en-US" dirty="0"/>
        </a:p>
      </dgm:t>
    </dgm:pt>
    <dgm:pt modelId="{847F4D89-19C5-43F0-9A74-4F459ED43FF2}" type="parTrans" cxnId="{97038E70-1B8D-4F70-BBED-89F7CE713490}">
      <dgm:prSet/>
      <dgm:spPr/>
      <dgm:t>
        <a:bodyPr/>
        <a:lstStyle/>
        <a:p>
          <a:endParaRPr lang="zh-CN" altLang="en-US"/>
        </a:p>
      </dgm:t>
    </dgm:pt>
    <dgm:pt modelId="{61803139-1390-4CD4-88A8-736E9C8737D9}" type="sibTrans" cxnId="{97038E70-1B8D-4F70-BBED-89F7CE713490}">
      <dgm:prSet/>
      <dgm:spPr/>
      <dgm:t>
        <a:bodyPr/>
        <a:lstStyle/>
        <a:p>
          <a:endParaRPr lang="zh-CN" altLang="en-US"/>
        </a:p>
      </dgm:t>
    </dgm:pt>
    <dgm:pt modelId="{C930A542-7D8C-4D4F-9E8A-FDC3EC2D9A96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Node.js</a:t>
          </a:r>
        </a:p>
        <a:p>
          <a:r>
            <a:rPr lang="en-US" altLang="zh-CN" dirty="0">
              <a:solidFill>
                <a:srgbClr val="00B050"/>
              </a:solidFill>
            </a:rPr>
            <a:t>Express…</a:t>
          </a:r>
          <a:endParaRPr lang="zh-CN" altLang="en-US" dirty="0">
            <a:solidFill>
              <a:srgbClr val="00B050"/>
            </a:solidFill>
          </a:endParaRPr>
        </a:p>
      </dgm:t>
    </dgm:pt>
    <dgm:pt modelId="{7AE851A3-CD81-4B5F-9F53-5FEAD8550E35}" type="parTrans" cxnId="{9A8E6FF9-D48E-4EB1-8C76-1462245471B7}">
      <dgm:prSet/>
      <dgm:spPr/>
      <dgm:t>
        <a:bodyPr/>
        <a:lstStyle/>
        <a:p>
          <a:endParaRPr lang="zh-CN" altLang="en-US"/>
        </a:p>
      </dgm:t>
    </dgm:pt>
    <dgm:pt modelId="{85B07F0F-9B94-47D9-9394-EC809EE0B78D}" type="sibTrans" cxnId="{9A8E6FF9-D48E-4EB1-8C76-1462245471B7}">
      <dgm:prSet/>
      <dgm:spPr/>
      <dgm:t>
        <a:bodyPr/>
        <a:lstStyle/>
        <a:p>
          <a:endParaRPr lang="zh-CN" altLang="en-US"/>
        </a:p>
      </dgm:t>
    </dgm:pt>
    <dgm:pt modelId="{32CD753F-064C-43C9-86C8-309DB0081AA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C++ …</a:t>
          </a:r>
        </a:p>
        <a:p>
          <a:r>
            <a:rPr lang="en-US" b="0" i="0" dirty="0"/>
            <a:t>gRPC</a:t>
          </a:r>
          <a:endParaRPr lang="zh-CN" altLang="en-US" dirty="0"/>
        </a:p>
      </dgm:t>
    </dgm:pt>
    <dgm:pt modelId="{27BA2DEF-1878-4401-957C-3776086D58F2}" type="par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1EB43A7F-CDF2-4F42-8685-02D185A00828}" type="sib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DAC3196B-FFE7-4EFB-B982-0147A73148B8}" type="pres">
      <dgm:prSet presAssocID="{5B1108AF-D20E-45BE-96AA-B8EDD95C726D}" presName="diagram" presStyleCnt="0">
        <dgm:presLayoutVars>
          <dgm:dir/>
          <dgm:resizeHandles val="exact"/>
        </dgm:presLayoutVars>
      </dgm:prSet>
      <dgm:spPr/>
    </dgm:pt>
    <dgm:pt modelId="{3A61EBE7-4F5F-4C63-A5A8-A1DE16C388E8}" type="pres">
      <dgm:prSet presAssocID="{F84C8ED2-4486-4D42-BDD5-56153A5A9ACA}" presName="node" presStyleLbl="node1" presStyleIdx="0" presStyleCnt="7">
        <dgm:presLayoutVars>
          <dgm:bulletEnabled val="1"/>
        </dgm:presLayoutVars>
      </dgm:prSet>
      <dgm:spPr/>
    </dgm:pt>
    <dgm:pt modelId="{BDADD788-0762-480E-8A2A-8D2897535C29}" type="pres">
      <dgm:prSet presAssocID="{2341AC99-7939-4B55-87BF-3E6F1DA16BF8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3A57F84-66F3-4070-875B-7AB0A2ED59A1}" type="pres">
      <dgm:prSet presAssocID="{95260C6B-A656-4E57-AD86-A17638E1F8B2}" presName="node" presStyleLbl="node1" presStyleIdx="1" presStyleCnt="7">
        <dgm:presLayoutVars>
          <dgm:bulletEnabled val="1"/>
        </dgm:presLayoutVars>
      </dgm:prSet>
      <dgm:spPr/>
    </dgm:pt>
    <dgm:pt modelId="{204DE4F1-F4B8-4B24-A0DD-D42A2FA26890}" type="pres">
      <dgm:prSet presAssocID="{8F4F8510-78E7-4EE1-AA8C-A69DAA28553C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92527BDA-6A37-4CC6-93FB-57C14B85E2C7}" type="pres">
      <dgm:prSet presAssocID="{7BB65491-67A7-45FE-A2DE-DE01CCE5F3E3}" presName="node" presStyleLbl="node1" presStyleIdx="2" presStyleCnt="7">
        <dgm:presLayoutVars>
          <dgm:bulletEnabled val="1"/>
        </dgm:presLayoutVars>
      </dgm:prSet>
      <dgm:spPr/>
    </dgm:pt>
    <dgm:pt modelId="{679FE087-E4C1-4658-85E4-60D08E17FB7B}" type="pres">
      <dgm:prSet presAssocID="{4728F1EB-8E72-4FFA-8FF0-1AE1549AC219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8615A479-242F-4E56-AA2C-34B32598119C}" type="pres">
      <dgm:prSet presAssocID="{C930A542-7D8C-4D4F-9E8A-FDC3EC2D9A96}" presName="node" presStyleLbl="node1" presStyleIdx="3" presStyleCnt="7">
        <dgm:presLayoutVars>
          <dgm:bulletEnabled val="1"/>
        </dgm:presLayoutVars>
      </dgm:prSet>
      <dgm:spPr/>
    </dgm:pt>
    <dgm:pt modelId="{CFB75AED-015F-418E-8523-836E48D01DA7}" type="pres">
      <dgm:prSet presAssocID="{85B07F0F-9B94-47D9-9394-EC809EE0B78D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58F983D-AB75-4DBB-BE5A-A16B9167B679}" type="pres">
      <dgm:prSet presAssocID="{9D09EED4-AB84-4EAF-ADEC-AC31A68D95C4}" presName="node" presStyleLbl="node1" presStyleIdx="4" presStyleCnt="7">
        <dgm:presLayoutVars>
          <dgm:bulletEnabled val="1"/>
        </dgm:presLayoutVars>
      </dgm:prSet>
      <dgm:spPr/>
    </dgm:pt>
    <dgm:pt modelId="{030240A2-3295-4A2E-BC65-BED815AD8DEF}" type="pres">
      <dgm:prSet presAssocID="{B91FA97F-0AA4-42E3-95AA-56976A07BF0A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D2D67BB9-5D62-47C7-AD28-D1F405D08C46}" type="pres">
      <dgm:prSet presAssocID="{60E8C1BB-5FEC-4906-9AF4-BE460A1957C1}" presName="node" presStyleLbl="node1" presStyleIdx="5" presStyleCnt="7">
        <dgm:presLayoutVars>
          <dgm:bulletEnabled val="1"/>
        </dgm:presLayoutVars>
      </dgm:prSet>
      <dgm:spPr/>
    </dgm:pt>
    <dgm:pt modelId="{4930C554-6CBE-417D-9D57-08A49667DDAC}" type="pres">
      <dgm:prSet presAssocID="{61803139-1390-4CD4-88A8-736E9C8737D9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7B5D4D62-6962-442F-819A-8C73904F382D}" type="pres">
      <dgm:prSet presAssocID="{32CD753F-064C-43C9-86C8-309DB0081AAE}" presName="node" presStyleLbl="node1" presStyleIdx="6" presStyleCnt="7">
        <dgm:presLayoutVars>
          <dgm:bulletEnabled val="1"/>
        </dgm:presLayoutVars>
      </dgm:prSet>
      <dgm:spPr/>
    </dgm:pt>
  </dgm:ptLst>
  <dgm:cxnLst>
    <dgm:cxn modelId="{E7BE182C-D8B9-46C1-BDAC-53F994EC93C8}" type="presOf" srcId="{5B1108AF-D20E-45BE-96AA-B8EDD95C726D}" destId="{DAC3196B-FFE7-4EFB-B982-0147A73148B8}" srcOrd="0" destOrd="0" presId="urn:microsoft.com/office/officeart/2005/8/layout/default"/>
    <dgm:cxn modelId="{14679E3C-7E5A-430E-A921-4B9943BAFA37}" type="presOf" srcId="{32CD753F-064C-43C9-86C8-309DB0081AAE}" destId="{7B5D4D62-6962-442F-819A-8C73904F382D}" srcOrd="0" destOrd="0" presId="urn:microsoft.com/office/officeart/2005/8/layout/default"/>
    <dgm:cxn modelId="{AE930E61-5994-45EF-BF53-7438783DFB9B}" type="presOf" srcId="{9D09EED4-AB84-4EAF-ADEC-AC31A68D95C4}" destId="{658F983D-AB75-4DBB-BE5A-A16B9167B679}" srcOrd="0" destOrd="0" presId="urn:microsoft.com/office/officeart/2005/8/layout/default"/>
    <dgm:cxn modelId="{A6E35861-3000-4774-B5A8-25FEF4BC214E}" type="presOf" srcId="{7BB65491-67A7-45FE-A2DE-DE01CCE5F3E3}" destId="{92527BDA-6A37-4CC6-93FB-57C14B85E2C7}" srcOrd="0" destOrd="0" presId="urn:microsoft.com/office/officeart/2005/8/layout/default"/>
    <dgm:cxn modelId="{2CA60B6D-5FAC-46F8-A56B-F906152BFD6C}" type="presOf" srcId="{C930A542-7D8C-4D4F-9E8A-FDC3EC2D9A96}" destId="{8615A479-242F-4E56-AA2C-34B32598119C}" srcOrd="0" destOrd="0" presId="urn:microsoft.com/office/officeart/2005/8/layout/default"/>
    <dgm:cxn modelId="{5025054F-C2A4-4F08-9318-7F245CE11382}" srcId="{5B1108AF-D20E-45BE-96AA-B8EDD95C726D}" destId="{95260C6B-A656-4E57-AD86-A17638E1F8B2}" srcOrd="1" destOrd="0" parTransId="{4DA2A6A3-4BFD-40AD-9E50-80D53B3B2D25}" sibTransId="{8F4F8510-78E7-4EE1-AA8C-A69DAA28553C}"/>
    <dgm:cxn modelId="{97038E70-1B8D-4F70-BBED-89F7CE713490}" srcId="{5B1108AF-D20E-45BE-96AA-B8EDD95C726D}" destId="{60E8C1BB-5FEC-4906-9AF4-BE460A1957C1}" srcOrd="5" destOrd="0" parTransId="{847F4D89-19C5-43F0-9A74-4F459ED43FF2}" sibTransId="{61803139-1390-4CD4-88A8-736E9C8737D9}"/>
    <dgm:cxn modelId="{D6E43E52-A41B-4EE0-9AE0-9117F2DB1C44}" type="presOf" srcId="{60E8C1BB-5FEC-4906-9AF4-BE460A1957C1}" destId="{D2D67BB9-5D62-47C7-AD28-D1F405D08C46}" srcOrd="0" destOrd="0" presId="urn:microsoft.com/office/officeart/2005/8/layout/default"/>
    <dgm:cxn modelId="{5D40747A-B579-4493-91E2-FAB7B71630C7}" srcId="{5B1108AF-D20E-45BE-96AA-B8EDD95C726D}" destId="{9D09EED4-AB84-4EAF-ADEC-AC31A68D95C4}" srcOrd="4" destOrd="0" parTransId="{5E765277-03CB-4214-95CF-4E2954DA6347}" sibTransId="{B91FA97F-0AA4-42E3-95AA-56976A07BF0A}"/>
    <dgm:cxn modelId="{2941428C-AD1C-46C3-8E96-6A0C89227E6E}" srcId="{5B1108AF-D20E-45BE-96AA-B8EDD95C726D}" destId="{7BB65491-67A7-45FE-A2DE-DE01CCE5F3E3}" srcOrd="2" destOrd="0" parTransId="{3FE944E6-E1F0-41A6-9B55-19143525F64B}" sibTransId="{4728F1EB-8E72-4FFA-8FF0-1AE1549AC219}"/>
    <dgm:cxn modelId="{ABA9B891-5AD9-4D95-BE68-0A037115D4B0}" srcId="{5B1108AF-D20E-45BE-96AA-B8EDD95C726D}" destId="{F84C8ED2-4486-4D42-BDD5-56153A5A9ACA}" srcOrd="0" destOrd="0" parTransId="{848946A2-3958-4932-B1DC-D348785B4EF7}" sibTransId="{2341AC99-7939-4B55-87BF-3E6F1DA16BF8}"/>
    <dgm:cxn modelId="{0FD90095-9772-41AF-BB15-355082C58E11}" type="presOf" srcId="{F84C8ED2-4486-4D42-BDD5-56153A5A9ACA}" destId="{3A61EBE7-4F5F-4C63-A5A8-A1DE16C388E8}" srcOrd="0" destOrd="0" presId="urn:microsoft.com/office/officeart/2005/8/layout/default"/>
    <dgm:cxn modelId="{71F1C9C3-CC8C-43B2-9F11-BEE760333B8C}" type="presOf" srcId="{95260C6B-A656-4E57-AD86-A17638E1F8B2}" destId="{63A57F84-66F3-4070-875B-7AB0A2ED59A1}" srcOrd="0" destOrd="0" presId="urn:microsoft.com/office/officeart/2005/8/layout/default"/>
    <dgm:cxn modelId="{2A8AE9E0-E13A-4BA5-8689-DC32678C0D5D}" srcId="{5B1108AF-D20E-45BE-96AA-B8EDD95C726D}" destId="{32CD753F-064C-43C9-86C8-309DB0081AAE}" srcOrd="6" destOrd="0" parTransId="{27BA2DEF-1878-4401-957C-3776086D58F2}" sibTransId="{1EB43A7F-CDF2-4F42-8685-02D185A00828}"/>
    <dgm:cxn modelId="{9A8E6FF9-D48E-4EB1-8C76-1462245471B7}" srcId="{5B1108AF-D20E-45BE-96AA-B8EDD95C726D}" destId="{C930A542-7D8C-4D4F-9E8A-FDC3EC2D9A96}" srcOrd="3" destOrd="0" parTransId="{7AE851A3-CD81-4B5F-9F53-5FEAD8550E35}" sibTransId="{85B07F0F-9B94-47D9-9394-EC809EE0B78D}"/>
    <dgm:cxn modelId="{DA326F32-302E-42AB-8542-BDFBBE0267DB}" type="presParOf" srcId="{DAC3196B-FFE7-4EFB-B982-0147A73148B8}" destId="{3A61EBE7-4F5F-4C63-A5A8-A1DE16C388E8}" srcOrd="0" destOrd="0" presId="urn:microsoft.com/office/officeart/2005/8/layout/default"/>
    <dgm:cxn modelId="{DBFF935E-4119-45B2-960B-2A6BA74A1EA1}" type="presParOf" srcId="{DAC3196B-FFE7-4EFB-B982-0147A73148B8}" destId="{BDADD788-0762-480E-8A2A-8D2897535C29}" srcOrd="1" destOrd="0" presId="urn:microsoft.com/office/officeart/2005/8/layout/default"/>
    <dgm:cxn modelId="{EEA0B8BE-1C4E-4E6B-9699-C6F3844F450E}" type="presParOf" srcId="{DAC3196B-FFE7-4EFB-B982-0147A73148B8}" destId="{63A57F84-66F3-4070-875B-7AB0A2ED59A1}" srcOrd="2" destOrd="0" presId="urn:microsoft.com/office/officeart/2005/8/layout/default"/>
    <dgm:cxn modelId="{89E8615A-C7D6-4C36-941B-FA3C95A0CB27}" type="presParOf" srcId="{DAC3196B-FFE7-4EFB-B982-0147A73148B8}" destId="{204DE4F1-F4B8-4B24-A0DD-D42A2FA26890}" srcOrd="3" destOrd="0" presId="urn:microsoft.com/office/officeart/2005/8/layout/default"/>
    <dgm:cxn modelId="{AE3D0C34-691F-4FC5-AF5F-579D8A566444}" type="presParOf" srcId="{DAC3196B-FFE7-4EFB-B982-0147A73148B8}" destId="{92527BDA-6A37-4CC6-93FB-57C14B85E2C7}" srcOrd="4" destOrd="0" presId="urn:microsoft.com/office/officeart/2005/8/layout/default"/>
    <dgm:cxn modelId="{8BC8DE10-F790-4989-9F65-BC9D8438FD87}" type="presParOf" srcId="{DAC3196B-FFE7-4EFB-B982-0147A73148B8}" destId="{679FE087-E4C1-4658-85E4-60D08E17FB7B}" srcOrd="5" destOrd="0" presId="urn:microsoft.com/office/officeart/2005/8/layout/default"/>
    <dgm:cxn modelId="{CA8233C5-5082-4E09-853A-00798B166FEC}" type="presParOf" srcId="{DAC3196B-FFE7-4EFB-B982-0147A73148B8}" destId="{8615A479-242F-4E56-AA2C-34B32598119C}" srcOrd="6" destOrd="0" presId="urn:microsoft.com/office/officeart/2005/8/layout/default"/>
    <dgm:cxn modelId="{9D673E41-203C-4221-9C8A-0F832992ECE9}" type="presParOf" srcId="{DAC3196B-FFE7-4EFB-B982-0147A73148B8}" destId="{CFB75AED-015F-418E-8523-836E48D01DA7}" srcOrd="7" destOrd="0" presId="urn:microsoft.com/office/officeart/2005/8/layout/default"/>
    <dgm:cxn modelId="{E3F139D4-CE44-4087-B65C-0456CA0BEA32}" type="presParOf" srcId="{DAC3196B-FFE7-4EFB-B982-0147A73148B8}" destId="{658F983D-AB75-4DBB-BE5A-A16B9167B679}" srcOrd="8" destOrd="0" presId="urn:microsoft.com/office/officeart/2005/8/layout/default"/>
    <dgm:cxn modelId="{A58ECDF0-36E8-4763-9075-E5F454996378}" type="presParOf" srcId="{DAC3196B-FFE7-4EFB-B982-0147A73148B8}" destId="{030240A2-3295-4A2E-BC65-BED815AD8DEF}" srcOrd="9" destOrd="0" presId="urn:microsoft.com/office/officeart/2005/8/layout/default"/>
    <dgm:cxn modelId="{2A4C46D4-AD7F-4196-B50C-13A546E6A4DF}" type="presParOf" srcId="{DAC3196B-FFE7-4EFB-B982-0147A73148B8}" destId="{D2D67BB9-5D62-47C7-AD28-D1F405D08C46}" srcOrd="10" destOrd="0" presId="urn:microsoft.com/office/officeart/2005/8/layout/default"/>
    <dgm:cxn modelId="{7401E822-4418-4C48-8DAB-773BC75D0869}" type="presParOf" srcId="{DAC3196B-FFE7-4EFB-B982-0147A73148B8}" destId="{4930C554-6CBE-417D-9D57-08A49667DDAC}" srcOrd="11" destOrd="0" presId="urn:microsoft.com/office/officeart/2005/8/layout/default"/>
    <dgm:cxn modelId="{1F19E97D-E391-4780-A6DD-15CF47789B4C}" type="presParOf" srcId="{DAC3196B-FFE7-4EFB-B982-0147A73148B8}" destId="{7B5D4D62-6962-442F-819A-8C73904F382D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5B1108AF-D20E-45BE-96AA-B8EDD95C726D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32CD753F-064C-43C9-86C8-309DB0081AA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FFFF00"/>
              </a:solidFill>
            </a:rPr>
            <a:t>C++</a:t>
          </a:r>
        </a:p>
        <a:p>
          <a:r>
            <a:rPr lang="en-US" altLang="zh-CN" dirty="0">
              <a:solidFill>
                <a:srgbClr val="FFFF00"/>
              </a:solidFill>
            </a:rPr>
            <a:t>Thrift</a:t>
          </a:r>
          <a:endParaRPr lang="zh-CN" altLang="en-US" dirty="0">
            <a:solidFill>
              <a:srgbClr val="FFFF00"/>
            </a:solidFill>
          </a:endParaRPr>
        </a:p>
      </dgm:t>
    </dgm:pt>
    <dgm:pt modelId="{27BA2DEF-1878-4401-957C-3776086D58F2}" type="par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1EB43A7F-CDF2-4F42-8685-02D185A00828}" type="sib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ACBBCA7F-50E7-4F58-BE09-245DAB679A3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C++/Java</a:t>
          </a:r>
        </a:p>
        <a:p>
          <a:r>
            <a:rPr lang="en-US" altLang="zh-CN" dirty="0"/>
            <a:t>ICE</a:t>
          </a:r>
          <a:endParaRPr lang="zh-CN" altLang="en-US" dirty="0"/>
        </a:p>
      </dgm:t>
    </dgm:pt>
    <dgm:pt modelId="{A4FEC19F-7CFF-4773-BA90-7E08530D2D07}" type="parTrans" cxnId="{88FCE0F3-E478-475F-803B-5AA26FBB3D4E}">
      <dgm:prSet/>
      <dgm:spPr/>
      <dgm:t>
        <a:bodyPr/>
        <a:lstStyle/>
        <a:p>
          <a:endParaRPr lang="zh-CN" altLang="en-US"/>
        </a:p>
      </dgm:t>
    </dgm:pt>
    <dgm:pt modelId="{3C7E65E6-931C-4F7B-8508-55C09B9AAE09}" type="sibTrans" cxnId="{88FCE0F3-E478-475F-803B-5AA26FBB3D4E}">
      <dgm:prSet/>
      <dgm:spPr/>
      <dgm:t>
        <a:bodyPr/>
        <a:lstStyle/>
        <a:p>
          <a:endParaRPr lang="zh-CN" altLang="en-US"/>
        </a:p>
      </dgm:t>
    </dgm:pt>
    <dgm:pt modelId="{26DB067A-32BD-4861-A69C-4E3AF59613F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Java</a:t>
          </a:r>
        </a:p>
        <a:p>
          <a:r>
            <a:rPr lang="en-US" altLang="zh-CN" dirty="0"/>
            <a:t>Netty</a:t>
          </a:r>
          <a:endParaRPr lang="zh-CN" altLang="en-US" dirty="0"/>
        </a:p>
      </dgm:t>
    </dgm:pt>
    <dgm:pt modelId="{1EF5F50B-1053-4D7B-8233-E9D48066AC10}" type="parTrans" cxnId="{94EBB110-9FD8-4193-A8FF-5AB770A042C7}">
      <dgm:prSet/>
      <dgm:spPr/>
      <dgm:t>
        <a:bodyPr/>
        <a:lstStyle/>
        <a:p>
          <a:endParaRPr lang="zh-CN" altLang="en-US"/>
        </a:p>
      </dgm:t>
    </dgm:pt>
    <dgm:pt modelId="{260E4C96-B38E-4A3E-8AB4-4BF13E2EBCD5}" type="sibTrans" cxnId="{94EBB110-9FD8-4193-A8FF-5AB770A042C7}">
      <dgm:prSet/>
      <dgm:spPr/>
      <dgm:t>
        <a:bodyPr/>
        <a:lstStyle/>
        <a:p>
          <a:endParaRPr lang="zh-CN" altLang="en-US"/>
        </a:p>
      </dgm:t>
    </dgm:pt>
    <dgm:pt modelId="{AF62DBF0-A8D9-426E-B6AB-995EC643F81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PHP</a:t>
          </a:r>
        </a:p>
        <a:p>
          <a:r>
            <a:rPr lang="en-US" altLang="zh-CN" dirty="0">
              <a:solidFill>
                <a:srgbClr val="00B050"/>
              </a:solidFill>
            </a:rPr>
            <a:t>Swoole</a:t>
          </a:r>
          <a:endParaRPr lang="zh-CN" altLang="en-US" dirty="0">
            <a:solidFill>
              <a:srgbClr val="00B050"/>
            </a:solidFill>
          </a:endParaRPr>
        </a:p>
      </dgm:t>
    </dgm:pt>
    <dgm:pt modelId="{CB18809F-8F5C-498C-B273-37C3BD731804}" type="parTrans" cxnId="{71AAFC0A-9998-4B5C-9E29-D1AC706036BE}">
      <dgm:prSet/>
      <dgm:spPr/>
      <dgm:t>
        <a:bodyPr/>
        <a:lstStyle/>
        <a:p>
          <a:endParaRPr lang="zh-CN" altLang="en-US"/>
        </a:p>
      </dgm:t>
    </dgm:pt>
    <dgm:pt modelId="{6481F1AF-1520-4148-B9D0-1D73CD2B2D06}" type="sibTrans" cxnId="{71AAFC0A-9998-4B5C-9E29-D1AC706036BE}">
      <dgm:prSet/>
      <dgm:spPr/>
      <dgm:t>
        <a:bodyPr/>
        <a:lstStyle/>
        <a:p>
          <a:endParaRPr lang="zh-CN" altLang="en-US"/>
        </a:p>
      </dgm:t>
    </dgm:pt>
    <dgm:pt modelId="{B2B3240C-F4CD-412C-8F91-99E759DAE46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C++ …</a:t>
          </a:r>
        </a:p>
        <a:p>
          <a:r>
            <a:rPr lang="en-US" altLang="zh-CN" dirty="0"/>
            <a:t>Tars</a:t>
          </a:r>
          <a:endParaRPr lang="zh-CN" altLang="en-US" dirty="0"/>
        </a:p>
      </dgm:t>
    </dgm:pt>
    <dgm:pt modelId="{C2B61D70-71C2-45F1-ADB2-9897991D4635}" type="parTrans" cxnId="{A8F5D520-CC4F-4267-B42E-3AC426D8B89F}">
      <dgm:prSet/>
      <dgm:spPr/>
      <dgm:t>
        <a:bodyPr/>
        <a:lstStyle/>
        <a:p>
          <a:endParaRPr lang="zh-CN" altLang="en-US"/>
        </a:p>
      </dgm:t>
    </dgm:pt>
    <dgm:pt modelId="{3A03E445-E288-40F2-97A2-F290F0321BE2}" type="sibTrans" cxnId="{A8F5D520-CC4F-4267-B42E-3AC426D8B89F}">
      <dgm:prSet/>
      <dgm:spPr/>
      <dgm:t>
        <a:bodyPr/>
        <a:lstStyle/>
        <a:p>
          <a:endParaRPr lang="zh-CN" altLang="en-US"/>
        </a:p>
      </dgm:t>
    </dgm:pt>
    <dgm:pt modelId="{DD283851-03B0-4951-8DBB-4DFC01DE560C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Kafuka</a:t>
          </a:r>
        </a:p>
        <a:p>
          <a:r>
            <a:rPr lang="en-US" altLang="zh-CN" dirty="0">
              <a:solidFill>
                <a:srgbClr val="00B050"/>
              </a:solidFill>
            </a:rPr>
            <a:t>RabbitMQ</a:t>
          </a:r>
        </a:p>
      </dgm:t>
    </dgm:pt>
    <dgm:pt modelId="{364726E1-C67F-4B48-AAA5-4464851DB2C6}" type="parTrans" cxnId="{98860531-F01A-42EA-A536-9B953CD41783}">
      <dgm:prSet/>
      <dgm:spPr/>
      <dgm:t>
        <a:bodyPr/>
        <a:lstStyle/>
        <a:p>
          <a:endParaRPr lang="zh-CN" altLang="en-US"/>
        </a:p>
      </dgm:t>
    </dgm:pt>
    <dgm:pt modelId="{C4E27C2B-0606-4E0C-A815-D1EBB7BB5591}" type="sibTrans" cxnId="{98860531-F01A-42EA-A536-9B953CD41783}">
      <dgm:prSet/>
      <dgm:spPr/>
      <dgm:t>
        <a:bodyPr/>
        <a:lstStyle/>
        <a:p>
          <a:endParaRPr lang="zh-CN" altLang="en-US"/>
        </a:p>
      </dgm:t>
    </dgm:pt>
    <dgm:pt modelId="{A06BDCDB-E6D3-434E-80D0-1DD8F5AEB63B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XXL-JOB</a:t>
          </a:r>
        </a:p>
        <a:p>
          <a:r>
            <a:rPr lang="en-US" altLang="zh-CN" dirty="0"/>
            <a:t>Quartz</a:t>
          </a:r>
        </a:p>
      </dgm:t>
    </dgm:pt>
    <dgm:pt modelId="{D87DC61C-8576-45C3-B4CD-B37A55448D5E}" type="parTrans" cxnId="{369EEEFD-F956-4315-8449-9AC6B1B27F86}">
      <dgm:prSet/>
      <dgm:spPr/>
      <dgm:t>
        <a:bodyPr/>
        <a:lstStyle/>
        <a:p>
          <a:endParaRPr lang="zh-CN" altLang="en-US"/>
        </a:p>
      </dgm:t>
    </dgm:pt>
    <dgm:pt modelId="{B65436F1-D786-4765-AAB2-473BB98F0EB4}" type="sibTrans" cxnId="{369EEEFD-F956-4315-8449-9AC6B1B27F86}">
      <dgm:prSet/>
      <dgm:spPr/>
      <dgm:t>
        <a:bodyPr/>
        <a:lstStyle/>
        <a:p>
          <a:endParaRPr lang="zh-CN" altLang="en-US"/>
        </a:p>
      </dgm:t>
    </dgm:pt>
    <dgm:pt modelId="{DAC3196B-FFE7-4EFB-B982-0147A73148B8}" type="pres">
      <dgm:prSet presAssocID="{5B1108AF-D20E-45BE-96AA-B8EDD95C726D}" presName="diagram" presStyleCnt="0">
        <dgm:presLayoutVars>
          <dgm:dir/>
          <dgm:resizeHandles val="exact"/>
        </dgm:presLayoutVars>
      </dgm:prSet>
      <dgm:spPr/>
    </dgm:pt>
    <dgm:pt modelId="{7B5D4D62-6962-442F-819A-8C73904F382D}" type="pres">
      <dgm:prSet presAssocID="{32CD753F-064C-43C9-86C8-309DB0081AAE}" presName="node" presStyleLbl="node1" presStyleIdx="0" presStyleCnt="7">
        <dgm:presLayoutVars>
          <dgm:bulletEnabled val="1"/>
        </dgm:presLayoutVars>
      </dgm:prSet>
      <dgm:spPr/>
    </dgm:pt>
    <dgm:pt modelId="{D1CCBF05-AC43-466F-A329-0A962A260831}" type="pres">
      <dgm:prSet presAssocID="{1EB43A7F-CDF2-4F42-8685-02D185A00828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4A9A8C2-3166-47CB-8D90-5B514823859E}" type="pres">
      <dgm:prSet presAssocID="{ACBBCA7F-50E7-4F58-BE09-245DAB679A34}" presName="node" presStyleLbl="node1" presStyleIdx="1" presStyleCnt="7">
        <dgm:presLayoutVars>
          <dgm:bulletEnabled val="1"/>
        </dgm:presLayoutVars>
      </dgm:prSet>
      <dgm:spPr/>
    </dgm:pt>
    <dgm:pt modelId="{BD247BA0-7914-4721-9A94-8FAC8F79E401}" type="pres">
      <dgm:prSet presAssocID="{3C7E65E6-931C-4F7B-8508-55C09B9AAE09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2A8B196C-CED7-4094-A7F3-E9FAA07C8B8A}" type="pres">
      <dgm:prSet presAssocID="{26DB067A-32BD-4861-A69C-4E3AF59613F4}" presName="node" presStyleLbl="node1" presStyleIdx="2" presStyleCnt="7">
        <dgm:presLayoutVars>
          <dgm:bulletEnabled val="1"/>
        </dgm:presLayoutVars>
      </dgm:prSet>
      <dgm:spPr/>
    </dgm:pt>
    <dgm:pt modelId="{14DBE96C-EEB2-4ED4-B33E-4F949E8C697D}" type="pres">
      <dgm:prSet presAssocID="{260E4C96-B38E-4A3E-8AB4-4BF13E2EBCD5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797F133C-5284-4F04-BA39-73AEC74761BF}" type="pres">
      <dgm:prSet presAssocID="{AF62DBF0-A8D9-426E-B6AB-995EC643F811}" presName="node" presStyleLbl="node1" presStyleIdx="3" presStyleCnt="7">
        <dgm:presLayoutVars>
          <dgm:bulletEnabled val="1"/>
        </dgm:presLayoutVars>
      </dgm:prSet>
      <dgm:spPr/>
    </dgm:pt>
    <dgm:pt modelId="{2802D048-BF38-436D-B46A-15FC31B902C0}" type="pres">
      <dgm:prSet presAssocID="{6481F1AF-1520-4148-B9D0-1D73CD2B2D06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8E0CE276-58CF-4010-A848-BFDDFC9B8657}" type="pres">
      <dgm:prSet presAssocID="{B2B3240C-F4CD-412C-8F91-99E759DAE463}" presName="node" presStyleLbl="node1" presStyleIdx="4" presStyleCnt="7">
        <dgm:presLayoutVars>
          <dgm:bulletEnabled val="1"/>
        </dgm:presLayoutVars>
      </dgm:prSet>
      <dgm:spPr/>
    </dgm:pt>
    <dgm:pt modelId="{776B768E-E108-4C36-854F-2B27F3232572}" type="pres">
      <dgm:prSet presAssocID="{3A03E445-E288-40F2-97A2-F290F0321BE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739D8C90-CBAD-4BF8-A9C6-30F7FD3B3AB1}" type="pres">
      <dgm:prSet presAssocID="{DD283851-03B0-4951-8DBB-4DFC01DE560C}" presName="node" presStyleLbl="node1" presStyleIdx="5" presStyleCnt="7">
        <dgm:presLayoutVars>
          <dgm:bulletEnabled val="1"/>
        </dgm:presLayoutVars>
      </dgm:prSet>
      <dgm:spPr/>
    </dgm:pt>
    <dgm:pt modelId="{CDD48C7D-881E-4492-86EA-F1E8E8486DE6}" type="pres">
      <dgm:prSet presAssocID="{C4E27C2B-0606-4E0C-A815-D1EBB7BB5591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9B24B20-F7FD-41F1-95B8-AEE7DA96EE09}" type="pres">
      <dgm:prSet presAssocID="{A06BDCDB-E6D3-434E-80D0-1DD8F5AEB63B}" presName="node" presStyleLbl="node1" presStyleIdx="6" presStyleCnt="7">
        <dgm:presLayoutVars>
          <dgm:bulletEnabled val="1"/>
        </dgm:presLayoutVars>
      </dgm:prSet>
      <dgm:spPr/>
    </dgm:pt>
  </dgm:ptLst>
  <dgm:cxnLst>
    <dgm:cxn modelId="{71AAFC0A-9998-4B5C-9E29-D1AC706036BE}" srcId="{5B1108AF-D20E-45BE-96AA-B8EDD95C726D}" destId="{AF62DBF0-A8D9-426E-B6AB-995EC643F811}" srcOrd="3" destOrd="0" parTransId="{CB18809F-8F5C-498C-B273-37C3BD731804}" sibTransId="{6481F1AF-1520-4148-B9D0-1D73CD2B2D06}"/>
    <dgm:cxn modelId="{94EBB110-9FD8-4193-A8FF-5AB770A042C7}" srcId="{5B1108AF-D20E-45BE-96AA-B8EDD95C726D}" destId="{26DB067A-32BD-4861-A69C-4E3AF59613F4}" srcOrd="2" destOrd="0" parTransId="{1EF5F50B-1053-4D7B-8233-E9D48066AC10}" sibTransId="{260E4C96-B38E-4A3E-8AB4-4BF13E2EBCD5}"/>
    <dgm:cxn modelId="{A8F5D520-CC4F-4267-B42E-3AC426D8B89F}" srcId="{5B1108AF-D20E-45BE-96AA-B8EDD95C726D}" destId="{B2B3240C-F4CD-412C-8F91-99E759DAE463}" srcOrd="4" destOrd="0" parTransId="{C2B61D70-71C2-45F1-ADB2-9897991D4635}" sibTransId="{3A03E445-E288-40F2-97A2-F290F0321BE2}"/>
    <dgm:cxn modelId="{5CC96929-BB08-4FD7-BD9E-DB451FABBCEC}" type="presOf" srcId="{AF62DBF0-A8D9-426E-B6AB-995EC643F811}" destId="{797F133C-5284-4F04-BA39-73AEC74761BF}" srcOrd="0" destOrd="0" presId="urn:microsoft.com/office/officeart/2005/8/layout/default"/>
    <dgm:cxn modelId="{E7BE182C-D8B9-46C1-BDAC-53F994EC93C8}" type="presOf" srcId="{5B1108AF-D20E-45BE-96AA-B8EDD95C726D}" destId="{DAC3196B-FFE7-4EFB-B982-0147A73148B8}" srcOrd="0" destOrd="0" presId="urn:microsoft.com/office/officeart/2005/8/layout/default"/>
    <dgm:cxn modelId="{98860531-F01A-42EA-A536-9B953CD41783}" srcId="{5B1108AF-D20E-45BE-96AA-B8EDD95C726D}" destId="{DD283851-03B0-4951-8DBB-4DFC01DE560C}" srcOrd="5" destOrd="0" parTransId="{364726E1-C67F-4B48-AAA5-4464851DB2C6}" sibTransId="{C4E27C2B-0606-4E0C-A815-D1EBB7BB5591}"/>
    <dgm:cxn modelId="{14679E3C-7E5A-430E-A921-4B9943BAFA37}" type="presOf" srcId="{32CD753F-064C-43C9-86C8-309DB0081AAE}" destId="{7B5D4D62-6962-442F-819A-8C73904F382D}" srcOrd="0" destOrd="0" presId="urn:microsoft.com/office/officeart/2005/8/layout/default"/>
    <dgm:cxn modelId="{F1247661-E268-470D-A251-D99AA6D73712}" type="presOf" srcId="{ACBBCA7F-50E7-4F58-BE09-245DAB679A34}" destId="{64A9A8C2-3166-47CB-8D90-5B514823859E}" srcOrd="0" destOrd="0" presId="urn:microsoft.com/office/officeart/2005/8/layout/default"/>
    <dgm:cxn modelId="{CAE5596C-BCDA-4E73-84B9-D572DD0BAE77}" type="presOf" srcId="{26DB067A-32BD-4861-A69C-4E3AF59613F4}" destId="{2A8B196C-CED7-4094-A7F3-E9FAA07C8B8A}" srcOrd="0" destOrd="0" presId="urn:microsoft.com/office/officeart/2005/8/layout/default"/>
    <dgm:cxn modelId="{60C3DBB9-40D6-44F8-9D12-0B0E92E03569}" type="presOf" srcId="{A06BDCDB-E6D3-434E-80D0-1DD8F5AEB63B}" destId="{A9B24B20-F7FD-41F1-95B8-AEE7DA96EE09}" srcOrd="0" destOrd="0" presId="urn:microsoft.com/office/officeart/2005/8/layout/default"/>
    <dgm:cxn modelId="{EB31F6CB-FE7B-4A17-A8C7-41B614F842D7}" type="presOf" srcId="{DD283851-03B0-4951-8DBB-4DFC01DE560C}" destId="{739D8C90-CBAD-4BF8-A9C6-30F7FD3B3AB1}" srcOrd="0" destOrd="0" presId="urn:microsoft.com/office/officeart/2005/8/layout/default"/>
    <dgm:cxn modelId="{2A8AE9E0-E13A-4BA5-8689-DC32678C0D5D}" srcId="{5B1108AF-D20E-45BE-96AA-B8EDD95C726D}" destId="{32CD753F-064C-43C9-86C8-309DB0081AAE}" srcOrd="0" destOrd="0" parTransId="{27BA2DEF-1878-4401-957C-3776086D58F2}" sibTransId="{1EB43A7F-CDF2-4F42-8685-02D185A00828}"/>
    <dgm:cxn modelId="{B59ECCE2-DEDD-4BCD-B75F-9540C69191C9}" type="presOf" srcId="{B2B3240C-F4CD-412C-8F91-99E759DAE463}" destId="{8E0CE276-58CF-4010-A848-BFDDFC9B8657}" srcOrd="0" destOrd="0" presId="urn:microsoft.com/office/officeart/2005/8/layout/default"/>
    <dgm:cxn modelId="{88FCE0F3-E478-475F-803B-5AA26FBB3D4E}" srcId="{5B1108AF-D20E-45BE-96AA-B8EDD95C726D}" destId="{ACBBCA7F-50E7-4F58-BE09-245DAB679A34}" srcOrd="1" destOrd="0" parTransId="{A4FEC19F-7CFF-4773-BA90-7E08530D2D07}" sibTransId="{3C7E65E6-931C-4F7B-8508-55C09B9AAE09}"/>
    <dgm:cxn modelId="{369EEEFD-F956-4315-8449-9AC6B1B27F86}" srcId="{5B1108AF-D20E-45BE-96AA-B8EDD95C726D}" destId="{A06BDCDB-E6D3-434E-80D0-1DD8F5AEB63B}" srcOrd="6" destOrd="0" parTransId="{D87DC61C-8576-45C3-B4CD-B37A55448D5E}" sibTransId="{B65436F1-D786-4765-AAB2-473BB98F0EB4}"/>
    <dgm:cxn modelId="{1F19E97D-E391-4780-A6DD-15CF47789B4C}" type="presParOf" srcId="{DAC3196B-FFE7-4EFB-B982-0147A73148B8}" destId="{7B5D4D62-6962-442F-819A-8C73904F382D}" srcOrd="0" destOrd="0" presId="urn:microsoft.com/office/officeart/2005/8/layout/default"/>
    <dgm:cxn modelId="{7454094D-E4DB-49D0-8507-915D9498EC31}" type="presParOf" srcId="{DAC3196B-FFE7-4EFB-B982-0147A73148B8}" destId="{D1CCBF05-AC43-466F-A329-0A962A260831}" srcOrd="1" destOrd="0" presId="urn:microsoft.com/office/officeart/2005/8/layout/default"/>
    <dgm:cxn modelId="{32099F33-793F-4665-8006-8B621497D6F7}" type="presParOf" srcId="{DAC3196B-FFE7-4EFB-B982-0147A73148B8}" destId="{64A9A8C2-3166-47CB-8D90-5B514823859E}" srcOrd="2" destOrd="0" presId="urn:microsoft.com/office/officeart/2005/8/layout/default"/>
    <dgm:cxn modelId="{E46DFDFF-9C73-42EE-A1F3-D78D2E23AF93}" type="presParOf" srcId="{DAC3196B-FFE7-4EFB-B982-0147A73148B8}" destId="{BD247BA0-7914-4721-9A94-8FAC8F79E401}" srcOrd="3" destOrd="0" presId="urn:microsoft.com/office/officeart/2005/8/layout/default"/>
    <dgm:cxn modelId="{AF08C80E-88FF-4107-BAAE-BB5AF63C409E}" type="presParOf" srcId="{DAC3196B-FFE7-4EFB-B982-0147A73148B8}" destId="{2A8B196C-CED7-4094-A7F3-E9FAA07C8B8A}" srcOrd="4" destOrd="0" presId="urn:microsoft.com/office/officeart/2005/8/layout/default"/>
    <dgm:cxn modelId="{BD95B9DE-3BE5-4BC4-93F3-0D0FF5806388}" type="presParOf" srcId="{DAC3196B-FFE7-4EFB-B982-0147A73148B8}" destId="{14DBE96C-EEB2-4ED4-B33E-4F949E8C697D}" srcOrd="5" destOrd="0" presId="urn:microsoft.com/office/officeart/2005/8/layout/default"/>
    <dgm:cxn modelId="{EED5E9D5-9656-4BCA-9182-75FAAB9CBF2A}" type="presParOf" srcId="{DAC3196B-FFE7-4EFB-B982-0147A73148B8}" destId="{797F133C-5284-4F04-BA39-73AEC74761BF}" srcOrd="6" destOrd="0" presId="urn:microsoft.com/office/officeart/2005/8/layout/default"/>
    <dgm:cxn modelId="{25075E1F-59F4-4549-AF3D-36E0AEC2B82A}" type="presParOf" srcId="{DAC3196B-FFE7-4EFB-B982-0147A73148B8}" destId="{2802D048-BF38-436D-B46A-15FC31B902C0}" srcOrd="7" destOrd="0" presId="urn:microsoft.com/office/officeart/2005/8/layout/default"/>
    <dgm:cxn modelId="{CCF19973-9C3E-4370-B685-A8240D62259E}" type="presParOf" srcId="{DAC3196B-FFE7-4EFB-B982-0147A73148B8}" destId="{8E0CE276-58CF-4010-A848-BFDDFC9B8657}" srcOrd="8" destOrd="0" presId="urn:microsoft.com/office/officeart/2005/8/layout/default"/>
    <dgm:cxn modelId="{15A30928-2EA6-47B8-A8F1-B9DF1A94A9B8}" type="presParOf" srcId="{DAC3196B-FFE7-4EFB-B982-0147A73148B8}" destId="{776B768E-E108-4C36-854F-2B27F3232572}" srcOrd="9" destOrd="0" presId="urn:microsoft.com/office/officeart/2005/8/layout/default"/>
    <dgm:cxn modelId="{72AB2571-A4BF-413B-ADF8-C3E6DAD1A7E9}" type="presParOf" srcId="{DAC3196B-FFE7-4EFB-B982-0147A73148B8}" destId="{739D8C90-CBAD-4BF8-A9C6-30F7FD3B3AB1}" srcOrd="10" destOrd="0" presId="urn:microsoft.com/office/officeart/2005/8/layout/default"/>
    <dgm:cxn modelId="{3BF6101A-9A94-46D2-912C-51F7F080F933}" type="presParOf" srcId="{DAC3196B-FFE7-4EFB-B982-0147A73148B8}" destId="{CDD48C7D-881E-4492-86EA-F1E8E8486DE6}" srcOrd="11" destOrd="0" presId="urn:microsoft.com/office/officeart/2005/8/layout/default"/>
    <dgm:cxn modelId="{C0424264-3BE3-40C3-A8BA-00C490F57A40}" type="presParOf" srcId="{DAC3196B-FFE7-4EFB-B982-0147A73148B8}" destId="{A9B24B20-F7FD-41F1-95B8-AEE7DA96EE09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22" minVer="http://schemas.openxmlformats.org/drawingml/2006/diagram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5B1108AF-D20E-45BE-96AA-B8EDD95C726D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32CD753F-064C-43C9-86C8-309DB0081AA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Redis</a:t>
          </a:r>
          <a:endParaRPr lang="zh-CN" altLang="en-US" dirty="0">
            <a:solidFill>
              <a:srgbClr val="00B050"/>
            </a:solidFill>
          </a:endParaRPr>
        </a:p>
      </dgm:t>
    </dgm:pt>
    <dgm:pt modelId="{27BA2DEF-1878-4401-957C-3776086D58F2}" type="par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1EB43A7F-CDF2-4F42-8685-02D185A00828}" type="sib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ACBBCA7F-50E7-4F58-BE09-245DAB679A3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Memcached</a:t>
          </a:r>
          <a:endParaRPr lang="zh-CN" altLang="en-US" dirty="0">
            <a:solidFill>
              <a:srgbClr val="00B050"/>
            </a:solidFill>
          </a:endParaRPr>
        </a:p>
      </dgm:t>
    </dgm:pt>
    <dgm:pt modelId="{A4FEC19F-7CFF-4773-BA90-7E08530D2D07}" type="parTrans" cxnId="{88FCE0F3-E478-475F-803B-5AA26FBB3D4E}">
      <dgm:prSet/>
      <dgm:spPr/>
      <dgm:t>
        <a:bodyPr/>
        <a:lstStyle/>
        <a:p>
          <a:endParaRPr lang="zh-CN" altLang="en-US"/>
        </a:p>
      </dgm:t>
    </dgm:pt>
    <dgm:pt modelId="{3C7E65E6-931C-4F7B-8508-55C09B9AAE09}" type="sibTrans" cxnId="{88FCE0F3-E478-475F-803B-5AA26FBB3D4E}">
      <dgm:prSet/>
      <dgm:spPr/>
      <dgm:t>
        <a:bodyPr/>
        <a:lstStyle/>
        <a:p>
          <a:endParaRPr lang="zh-CN" altLang="en-US"/>
        </a:p>
      </dgm:t>
    </dgm:pt>
    <dgm:pt modelId="{26DB067A-32BD-4861-A69C-4E3AF59613F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Apache Ignite</a:t>
          </a:r>
          <a:endParaRPr lang="zh-CN" altLang="en-US" dirty="0"/>
        </a:p>
      </dgm:t>
    </dgm:pt>
    <dgm:pt modelId="{1EF5F50B-1053-4D7B-8233-E9D48066AC10}" type="parTrans" cxnId="{94EBB110-9FD8-4193-A8FF-5AB770A042C7}">
      <dgm:prSet/>
      <dgm:spPr/>
      <dgm:t>
        <a:bodyPr/>
        <a:lstStyle/>
        <a:p>
          <a:endParaRPr lang="zh-CN" altLang="en-US"/>
        </a:p>
      </dgm:t>
    </dgm:pt>
    <dgm:pt modelId="{260E4C96-B38E-4A3E-8AB4-4BF13E2EBCD5}" type="sibTrans" cxnId="{94EBB110-9FD8-4193-A8FF-5AB770A042C7}">
      <dgm:prSet/>
      <dgm:spPr/>
      <dgm:t>
        <a:bodyPr/>
        <a:lstStyle/>
        <a:p>
          <a:endParaRPr lang="zh-CN" altLang="en-US"/>
        </a:p>
      </dgm:t>
    </dgm:pt>
    <dgm:pt modelId="{B2B3240C-F4CD-412C-8F91-99E759DAE46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FastDB</a:t>
          </a:r>
          <a:endParaRPr lang="zh-CN" altLang="en-US" dirty="0"/>
        </a:p>
      </dgm:t>
    </dgm:pt>
    <dgm:pt modelId="{C2B61D70-71C2-45F1-ADB2-9897991D4635}" type="parTrans" cxnId="{A8F5D520-CC4F-4267-B42E-3AC426D8B89F}">
      <dgm:prSet/>
      <dgm:spPr/>
      <dgm:t>
        <a:bodyPr/>
        <a:lstStyle/>
        <a:p>
          <a:endParaRPr lang="zh-CN" altLang="en-US"/>
        </a:p>
      </dgm:t>
    </dgm:pt>
    <dgm:pt modelId="{3A03E445-E288-40F2-97A2-F290F0321BE2}" type="sibTrans" cxnId="{A8F5D520-CC4F-4267-B42E-3AC426D8B89F}">
      <dgm:prSet/>
      <dgm:spPr/>
      <dgm:t>
        <a:bodyPr/>
        <a:lstStyle/>
        <a:p>
          <a:endParaRPr lang="zh-CN" altLang="en-US"/>
        </a:p>
      </dgm:t>
    </dgm:pt>
    <dgm:pt modelId="{E02582E3-26EC-4F08-9E9C-80F60204874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LMDB</a:t>
          </a:r>
          <a:endParaRPr lang="zh-CN" altLang="en-US" dirty="0"/>
        </a:p>
      </dgm:t>
    </dgm:pt>
    <dgm:pt modelId="{40986293-A65D-4DD6-8102-D026418BE006}" type="parTrans" cxnId="{D0A628DC-5677-429A-A9BE-863A6424E552}">
      <dgm:prSet/>
      <dgm:spPr/>
      <dgm:t>
        <a:bodyPr/>
        <a:lstStyle/>
        <a:p>
          <a:endParaRPr lang="zh-CN" altLang="en-US"/>
        </a:p>
      </dgm:t>
    </dgm:pt>
    <dgm:pt modelId="{A4D5FC62-6A47-4638-B6AC-BDDA64F10A2D}" type="sibTrans" cxnId="{D0A628DC-5677-429A-A9BE-863A6424E552}">
      <dgm:prSet/>
      <dgm:spPr/>
      <dgm:t>
        <a:bodyPr/>
        <a:lstStyle/>
        <a:p>
          <a:endParaRPr lang="zh-CN" altLang="en-US"/>
        </a:p>
      </dgm:t>
    </dgm:pt>
    <dgm:pt modelId="{07A4B742-081E-4A52-9BFB-B96B9172A39B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b="0" i="0" dirty="0">
              <a:solidFill>
                <a:srgbClr val="FFFF00"/>
              </a:solidFill>
            </a:rPr>
            <a:t>Codis</a:t>
          </a:r>
          <a:endParaRPr lang="zh-CN" altLang="en-US" dirty="0">
            <a:solidFill>
              <a:srgbClr val="FFFF00"/>
            </a:solidFill>
          </a:endParaRPr>
        </a:p>
      </dgm:t>
    </dgm:pt>
    <dgm:pt modelId="{F5EEAE5D-22F9-47B2-951E-706E153BCAC1}" type="parTrans" cxnId="{74277BCF-0954-434B-B159-895B540A4D9B}">
      <dgm:prSet/>
      <dgm:spPr/>
      <dgm:t>
        <a:bodyPr/>
        <a:lstStyle/>
        <a:p>
          <a:endParaRPr lang="zh-CN" altLang="en-US"/>
        </a:p>
      </dgm:t>
    </dgm:pt>
    <dgm:pt modelId="{0F165309-5478-421B-9E3A-7CF009F6465C}" type="sibTrans" cxnId="{74277BCF-0954-434B-B159-895B540A4D9B}">
      <dgm:prSet/>
      <dgm:spPr/>
      <dgm:t>
        <a:bodyPr/>
        <a:lstStyle/>
        <a:p>
          <a:endParaRPr lang="zh-CN" altLang="en-US"/>
        </a:p>
      </dgm:t>
    </dgm:pt>
    <dgm:pt modelId="{599A6EFB-4AEB-4DE1-B96D-4BE5F6161D0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Berkeley DB</a:t>
          </a:r>
          <a:endParaRPr lang="zh-CN" altLang="en-US" dirty="0"/>
        </a:p>
      </dgm:t>
    </dgm:pt>
    <dgm:pt modelId="{6027684A-70EB-42EE-8299-5EA6FC81544D}" type="parTrans" cxnId="{5F4EA433-8682-46C9-82FA-C8E657C16637}">
      <dgm:prSet/>
      <dgm:spPr/>
      <dgm:t>
        <a:bodyPr/>
        <a:lstStyle/>
        <a:p>
          <a:endParaRPr lang="zh-CN" altLang="en-US"/>
        </a:p>
      </dgm:t>
    </dgm:pt>
    <dgm:pt modelId="{8E59387C-EDE1-4693-BB4D-4CE5257BDCDB}" type="sibTrans" cxnId="{5F4EA433-8682-46C9-82FA-C8E657C16637}">
      <dgm:prSet/>
      <dgm:spPr/>
      <dgm:t>
        <a:bodyPr/>
        <a:lstStyle/>
        <a:p>
          <a:endParaRPr lang="zh-CN" altLang="en-US"/>
        </a:p>
      </dgm:t>
    </dgm:pt>
    <dgm:pt modelId="{DAC3196B-FFE7-4EFB-B982-0147A73148B8}" type="pres">
      <dgm:prSet presAssocID="{5B1108AF-D20E-45BE-96AA-B8EDD95C726D}" presName="diagram" presStyleCnt="0">
        <dgm:presLayoutVars>
          <dgm:dir/>
          <dgm:resizeHandles val="exact"/>
        </dgm:presLayoutVars>
      </dgm:prSet>
      <dgm:spPr/>
    </dgm:pt>
    <dgm:pt modelId="{7B5D4D62-6962-442F-819A-8C73904F382D}" type="pres">
      <dgm:prSet presAssocID="{32CD753F-064C-43C9-86C8-309DB0081AAE}" presName="node" presStyleLbl="node1" presStyleIdx="0" presStyleCnt="7">
        <dgm:presLayoutVars>
          <dgm:bulletEnabled val="1"/>
        </dgm:presLayoutVars>
      </dgm:prSet>
      <dgm:spPr/>
    </dgm:pt>
    <dgm:pt modelId="{D1CCBF05-AC43-466F-A329-0A962A260831}" type="pres">
      <dgm:prSet presAssocID="{1EB43A7F-CDF2-4F42-8685-02D185A00828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4A9A8C2-3166-47CB-8D90-5B514823859E}" type="pres">
      <dgm:prSet presAssocID="{ACBBCA7F-50E7-4F58-BE09-245DAB679A34}" presName="node" presStyleLbl="node1" presStyleIdx="1" presStyleCnt="7">
        <dgm:presLayoutVars>
          <dgm:bulletEnabled val="1"/>
        </dgm:presLayoutVars>
      </dgm:prSet>
      <dgm:spPr/>
    </dgm:pt>
    <dgm:pt modelId="{BD247BA0-7914-4721-9A94-8FAC8F79E401}" type="pres">
      <dgm:prSet presAssocID="{3C7E65E6-931C-4F7B-8508-55C09B9AAE09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2A8B196C-CED7-4094-A7F3-E9FAA07C8B8A}" type="pres">
      <dgm:prSet presAssocID="{26DB067A-32BD-4861-A69C-4E3AF59613F4}" presName="node" presStyleLbl="node1" presStyleIdx="2" presStyleCnt="7">
        <dgm:presLayoutVars>
          <dgm:bulletEnabled val="1"/>
        </dgm:presLayoutVars>
      </dgm:prSet>
      <dgm:spPr/>
    </dgm:pt>
    <dgm:pt modelId="{14DBE96C-EEB2-4ED4-B33E-4F949E8C697D}" type="pres">
      <dgm:prSet presAssocID="{260E4C96-B38E-4A3E-8AB4-4BF13E2EBCD5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8E0CE276-58CF-4010-A848-BFDDFC9B8657}" type="pres">
      <dgm:prSet presAssocID="{B2B3240C-F4CD-412C-8F91-99E759DAE463}" presName="node" presStyleLbl="node1" presStyleIdx="3" presStyleCnt="7">
        <dgm:presLayoutVars>
          <dgm:bulletEnabled val="1"/>
        </dgm:presLayoutVars>
      </dgm:prSet>
      <dgm:spPr/>
    </dgm:pt>
    <dgm:pt modelId="{DB9D049B-FF04-414D-B95B-71488696698B}" type="pres">
      <dgm:prSet presAssocID="{3A03E445-E288-40F2-97A2-F290F0321BE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205FDA8D-7B0F-44EA-8457-91E7A2FCE04E}" type="pres">
      <dgm:prSet presAssocID="{07A4B742-081E-4A52-9BFB-B96B9172A39B}" presName="node" presStyleLbl="node1" presStyleIdx="4" presStyleCnt="7">
        <dgm:presLayoutVars>
          <dgm:bulletEnabled val="1"/>
        </dgm:presLayoutVars>
      </dgm:prSet>
      <dgm:spPr/>
    </dgm:pt>
    <dgm:pt modelId="{041D037D-EDFC-4DF4-BDDE-51AC6B710A51}" type="pres">
      <dgm:prSet presAssocID="{0F165309-5478-421B-9E3A-7CF009F6465C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96F36924-8BBE-46FC-9CCA-1C2B4588DD69}" type="pres">
      <dgm:prSet presAssocID="{E02582E3-26EC-4F08-9E9C-80F602048743}" presName="node" presStyleLbl="node1" presStyleIdx="5" presStyleCnt="7">
        <dgm:presLayoutVars>
          <dgm:bulletEnabled val="1"/>
        </dgm:presLayoutVars>
      </dgm:prSet>
      <dgm:spPr/>
    </dgm:pt>
    <dgm:pt modelId="{9B7E132A-7DCB-4C40-A845-99FE09D38D32}" type="pres">
      <dgm:prSet presAssocID="{A4D5FC62-6A47-4638-B6AC-BDDA64F10A2D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C022A1DD-6C6B-417F-92FA-A4ACF2F950AE}" type="pres">
      <dgm:prSet presAssocID="{599A6EFB-4AEB-4DE1-B96D-4BE5F6161D03}" presName="node" presStyleLbl="node1" presStyleIdx="6" presStyleCnt="7">
        <dgm:presLayoutVars>
          <dgm:bulletEnabled val="1"/>
        </dgm:presLayoutVars>
      </dgm:prSet>
      <dgm:spPr/>
    </dgm:pt>
  </dgm:ptLst>
  <dgm:cxnLst>
    <dgm:cxn modelId="{94EBB110-9FD8-4193-A8FF-5AB770A042C7}" srcId="{5B1108AF-D20E-45BE-96AA-B8EDD95C726D}" destId="{26DB067A-32BD-4861-A69C-4E3AF59613F4}" srcOrd="2" destOrd="0" parTransId="{1EF5F50B-1053-4D7B-8233-E9D48066AC10}" sibTransId="{260E4C96-B38E-4A3E-8AB4-4BF13E2EBCD5}"/>
    <dgm:cxn modelId="{696C9713-D772-4E6F-8DED-7924102535F1}" type="presOf" srcId="{599A6EFB-4AEB-4DE1-B96D-4BE5F6161D03}" destId="{C022A1DD-6C6B-417F-92FA-A4ACF2F950AE}" srcOrd="0" destOrd="0" presId="urn:microsoft.com/office/officeart/2005/8/layout/default"/>
    <dgm:cxn modelId="{1962441A-691F-4FE0-BD3D-D66C1B14B6A6}" type="presOf" srcId="{E02582E3-26EC-4F08-9E9C-80F602048743}" destId="{96F36924-8BBE-46FC-9CCA-1C2B4588DD69}" srcOrd="0" destOrd="0" presId="urn:microsoft.com/office/officeart/2005/8/layout/default"/>
    <dgm:cxn modelId="{A8F5D520-CC4F-4267-B42E-3AC426D8B89F}" srcId="{5B1108AF-D20E-45BE-96AA-B8EDD95C726D}" destId="{B2B3240C-F4CD-412C-8F91-99E759DAE463}" srcOrd="3" destOrd="0" parTransId="{C2B61D70-71C2-45F1-ADB2-9897991D4635}" sibTransId="{3A03E445-E288-40F2-97A2-F290F0321BE2}"/>
    <dgm:cxn modelId="{E7BE182C-D8B9-46C1-BDAC-53F994EC93C8}" type="presOf" srcId="{5B1108AF-D20E-45BE-96AA-B8EDD95C726D}" destId="{DAC3196B-FFE7-4EFB-B982-0147A73148B8}" srcOrd="0" destOrd="0" presId="urn:microsoft.com/office/officeart/2005/8/layout/default"/>
    <dgm:cxn modelId="{5F4EA433-8682-46C9-82FA-C8E657C16637}" srcId="{5B1108AF-D20E-45BE-96AA-B8EDD95C726D}" destId="{599A6EFB-4AEB-4DE1-B96D-4BE5F6161D03}" srcOrd="6" destOrd="0" parTransId="{6027684A-70EB-42EE-8299-5EA6FC81544D}" sibTransId="{8E59387C-EDE1-4693-BB4D-4CE5257BDCDB}"/>
    <dgm:cxn modelId="{14679E3C-7E5A-430E-A921-4B9943BAFA37}" type="presOf" srcId="{32CD753F-064C-43C9-86C8-309DB0081AAE}" destId="{7B5D4D62-6962-442F-819A-8C73904F382D}" srcOrd="0" destOrd="0" presId="urn:microsoft.com/office/officeart/2005/8/layout/default"/>
    <dgm:cxn modelId="{F1247661-E268-470D-A251-D99AA6D73712}" type="presOf" srcId="{ACBBCA7F-50E7-4F58-BE09-245DAB679A34}" destId="{64A9A8C2-3166-47CB-8D90-5B514823859E}" srcOrd="0" destOrd="0" presId="urn:microsoft.com/office/officeart/2005/8/layout/default"/>
    <dgm:cxn modelId="{CAE5596C-BCDA-4E73-84B9-D572DD0BAE77}" type="presOf" srcId="{26DB067A-32BD-4861-A69C-4E3AF59613F4}" destId="{2A8B196C-CED7-4094-A7F3-E9FAA07C8B8A}" srcOrd="0" destOrd="0" presId="urn:microsoft.com/office/officeart/2005/8/layout/default"/>
    <dgm:cxn modelId="{74277BCF-0954-434B-B159-895B540A4D9B}" srcId="{5B1108AF-D20E-45BE-96AA-B8EDD95C726D}" destId="{07A4B742-081E-4A52-9BFB-B96B9172A39B}" srcOrd="4" destOrd="0" parTransId="{F5EEAE5D-22F9-47B2-951E-706E153BCAC1}" sibTransId="{0F165309-5478-421B-9E3A-7CF009F6465C}"/>
    <dgm:cxn modelId="{D0A628DC-5677-429A-A9BE-863A6424E552}" srcId="{5B1108AF-D20E-45BE-96AA-B8EDD95C726D}" destId="{E02582E3-26EC-4F08-9E9C-80F602048743}" srcOrd="5" destOrd="0" parTransId="{40986293-A65D-4DD6-8102-D026418BE006}" sibTransId="{A4D5FC62-6A47-4638-B6AC-BDDA64F10A2D}"/>
    <dgm:cxn modelId="{2A8AE9E0-E13A-4BA5-8689-DC32678C0D5D}" srcId="{5B1108AF-D20E-45BE-96AA-B8EDD95C726D}" destId="{32CD753F-064C-43C9-86C8-309DB0081AAE}" srcOrd="0" destOrd="0" parTransId="{27BA2DEF-1878-4401-957C-3776086D58F2}" sibTransId="{1EB43A7F-CDF2-4F42-8685-02D185A00828}"/>
    <dgm:cxn modelId="{B59ECCE2-DEDD-4BCD-B75F-9540C69191C9}" type="presOf" srcId="{B2B3240C-F4CD-412C-8F91-99E759DAE463}" destId="{8E0CE276-58CF-4010-A848-BFDDFC9B8657}" srcOrd="0" destOrd="0" presId="urn:microsoft.com/office/officeart/2005/8/layout/default"/>
    <dgm:cxn modelId="{88FCE0F3-E478-475F-803B-5AA26FBB3D4E}" srcId="{5B1108AF-D20E-45BE-96AA-B8EDD95C726D}" destId="{ACBBCA7F-50E7-4F58-BE09-245DAB679A34}" srcOrd="1" destOrd="0" parTransId="{A4FEC19F-7CFF-4773-BA90-7E08530D2D07}" sibTransId="{3C7E65E6-931C-4F7B-8508-55C09B9AAE09}"/>
    <dgm:cxn modelId="{7A8DF2FE-2FBF-4D9E-BDCD-28FD1CC637DC}" type="presOf" srcId="{07A4B742-081E-4A52-9BFB-B96B9172A39B}" destId="{205FDA8D-7B0F-44EA-8457-91E7A2FCE04E}" srcOrd="0" destOrd="0" presId="urn:microsoft.com/office/officeart/2005/8/layout/default"/>
    <dgm:cxn modelId="{1F19E97D-E391-4780-A6DD-15CF47789B4C}" type="presParOf" srcId="{DAC3196B-FFE7-4EFB-B982-0147A73148B8}" destId="{7B5D4D62-6962-442F-819A-8C73904F382D}" srcOrd="0" destOrd="0" presId="urn:microsoft.com/office/officeart/2005/8/layout/default"/>
    <dgm:cxn modelId="{7454094D-E4DB-49D0-8507-915D9498EC31}" type="presParOf" srcId="{DAC3196B-FFE7-4EFB-B982-0147A73148B8}" destId="{D1CCBF05-AC43-466F-A329-0A962A260831}" srcOrd="1" destOrd="0" presId="urn:microsoft.com/office/officeart/2005/8/layout/default"/>
    <dgm:cxn modelId="{32099F33-793F-4665-8006-8B621497D6F7}" type="presParOf" srcId="{DAC3196B-FFE7-4EFB-B982-0147A73148B8}" destId="{64A9A8C2-3166-47CB-8D90-5B514823859E}" srcOrd="2" destOrd="0" presId="urn:microsoft.com/office/officeart/2005/8/layout/default"/>
    <dgm:cxn modelId="{E46DFDFF-9C73-42EE-A1F3-D78D2E23AF93}" type="presParOf" srcId="{DAC3196B-FFE7-4EFB-B982-0147A73148B8}" destId="{BD247BA0-7914-4721-9A94-8FAC8F79E401}" srcOrd="3" destOrd="0" presId="urn:microsoft.com/office/officeart/2005/8/layout/default"/>
    <dgm:cxn modelId="{AF08C80E-88FF-4107-BAAE-BB5AF63C409E}" type="presParOf" srcId="{DAC3196B-FFE7-4EFB-B982-0147A73148B8}" destId="{2A8B196C-CED7-4094-A7F3-E9FAA07C8B8A}" srcOrd="4" destOrd="0" presId="urn:microsoft.com/office/officeart/2005/8/layout/default"/>
    <dgm:cxn modelId="{BD95B9DE-3BE5-4BC4-93F3-0D0FF5806388}" type="presParOf" srcId="{DAC3196B-FFE7-4EFB-B982-0147A73148B8}" destId="{14DBE96C-EEB2-4ED4-B33E-4F949E8C697D}" srcOrd="5" destOrd="0" presId="urn:microsoft.com/office/officeart/2005/8/layout/default"/>
    <dgm:cxn modelId="{CCF19973-9C3E-4370-B685-A8240D62259E}" type="presParOf" srcId="{DAC3196B-FFE7-4EFB-B982-0147A73148B8}" destId="{8E0CE276-58CF-4010-A848-BFDDFC9B8657}" srcOrd="6" destOrd="0" presId="urn:microsoft.com/office/officeart/2005/8/layout/default"/>
    <dgm:cxn modelId="{D9629E26-47D1-4023-966E-187F16CF9EF7}" type="presParOf" srcId="{DAC3196B-FFE7-4EFB-B982-0147A73148B8}" destId="{DB9D049B-FF04-414D-B95B-71488696698B}" srcOrd="7" destOrd="0" presId="urn:microsoft.com/office/officeart/2005/8/layout/default"/>
    <dgm:cxn modelId="{5B7E9AE9-7EC6-4F3A-8D43-AD0A5BAA1979}" type="presParOf" srcId="{DAC3196B-FFE7-4EFB-B982-0147A73148B8}" destId="{205FDA8D-7B0F-44EA-8457-91E7A2FCE04E}" srcOrd="8" destOrd="0" presId="urn:microsoft.com/office/officeart/2005/8/layout/default"/>
    <dgm:cxn modelId="{BF9A0C70-6998-4F99-BA23-2F6A2A1B6020}" type="presParOf" srcId="{DAC3196B-FFE7-4EFB-B982-0147A73148B8}" destId="{041D037D-EDFC-4DF4-BDDE-51AC6B710A51}" srcOrd="9" destOrd="0" presId="urn:microsoft.com/office/officeart/2005/8/layout/default"/>
    <dgm:cxn modelId="{281A0652-2C73-403D-8177-A5F0571E5F18}" type="presParOf" srcId="{DAC3196B-FFE7-4EFB-B982-0147A73148B8}" destId="{96F36924-8BBE-46FC-9CCA-1C2B4588DD69}" srcOrd="10" destOrd="0" presId="urn:microsoft.com/office/officeart/2005/8/layout/default"/>
    <dgm:cxn modelId="{C3103313-A17F-4E42-A037-6FA8B9EC7C63}" type="presParOf" srcId="{DAC3196B-FFE7-4EFB-B982-0147A73148B8}" destId="{9B7E132A-7DCB-4C40-A845-99FE09D38D32}" srcOrd="11" destOrd="0" presId="urn:microsoft.com/office/officeart/2005/8/layout/default"/>
    <dgm:cxn modelId="{FC0418CA-A6B1-4086-9E22-B785FCFF2E1F}" type="presParOf" srcId="{DAC3196B-FFE7-4EFB-B982-0147A73148B8}" destId="{C022A1DD-6C6B-417F-92FA-A4ACF2F950AE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2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4AF14AF-8824-4551-8F18-808355CF6AAC}" type="doc">
      <dgm:prSet loTypeId="urn:microsoft.com/office/officeart/2008/layout/LinedList" loCatId="list" qsTypeId="urn:microsoft.com/office/officeart/2005/8/quickstyle/simple4" qsCatId="simple" csTypeId="urn:microsoft.com/office/officeart/2005/8/colors/accent0_3" csCatId="mainScheme" phldr="1"/>
      <dgm:spPr/>
      <dgm:t>
        <a:bodyPr/>
        <a:lstStyle/>
        <a:p>
          <a:endParaRPr lang="zh-CN" altLang="en-US"/>
        </a:p>
      </dgm:t>
    </dgm:pt>
    <dgm:pt modelId="{064F339B-B832-4895-8810-6510948F0DA4}">
      <dgm:prSet phldrT="[文本]"/>
      <dgm:spPr/>
      <dgm:t>
        <a:bodyPr/>
        <a:lstStyle/>
        <a:p>
          <a:r>
            <a:rPr lang="zh-CN" altLang="en-US">
              <a:latin typeface="Arial" panose="020B0604020202020204" pitchFamily="34" charset="0"/>
              <a:cs typeface="Arial" panose="020B0604020202020204" pitchFamily="34" charset="0"/>
            </a:rPr>
            <a:t>调用量 </a:t>
          </a:r>
          <a:endParaRPr lang="en-US" altLang="zh-CN">
            <a:latin typeface="Arial" panose="020B0604020202020204" pitchFamily="34" charset="0"/>
            <a:cs typeface="Arial" panose="020B0604020202020204" pitchFamily="34" charset="0"/>
          </a:endParaRPr>
        </a:p>
        <a:p>
          <a:r>
            <a:rPr lang="en-US" altLang="zh-CN">
              <a:latin typeface="Arial" panose="020B0604020202020204" pitchFamily="34" charset="0"/>
              <a:cs typeface="Arial" panose="020B0604020202020204" pitchFamily="34" charset="0"/>
            </a:rPr>
            <a:t>Call volume</a:t>
          </a:r>
          <a:endParaRPr lang="zh-CN" altLang="en-US"/>
        </a:p>
      </dgm:t>
    </dgm:pt>
    <dgm:pt modelId="{2D6BDB10-F90E-4D9C-A5A4-85704AA66410}" type="parTrans" cxnId="{832D3812-EE63-46A4-996D-C19B64C54D2F}">
      <dgm:prSet/>
      <dgm:spPr/>
      <dgm:t>
        <a:bodyPr/>
        <a:lstStyle/>
        <a:p>
          <a:endParaRPr lang="zh-CN" altLang="en-US"/>
        </a:p>
      </dgm:t>
    </dgm:pt>
    <dgm:pt modelId="{1A750950-FE3C-4719-8290-0F6F55F2F1FE}" type="sibTrans" cxnId="{832D3812-EE63-46A4-996D-C19B64C54D2F}">
      <dgm:prSet/>
      <dgm:spPr/>
      <dgm:t>
        <a:bodyPr/>
        <a:lstStyle/>
        <a:p>
          <a:endParaRPr lang="zh-CN" altLang="en-US"/>
        </a:p>
      </dgm:t>
    </dgm:pt>
    <dgm:pt modelId="{ED05D751-3A52-4D25-A198-9B060CA86EBE}">
      <dgm:prSet/>
      <dgm:spPr/>
      <dgm:t>
        <a:bodyPr/>
        <a:lstStyle/>
        <a:p>
          <a:r>
            <a:rPr lang="zh-CN" altLang="en-US">
              <a:latin typeface="Arial" panose="020B0604020202020204" pitchFamily="34" charset="0"/>
              <a:cs typeface="Arial" panose="020B0604020202020204" pitchFamily="34" charset="0"/>
            </a:rPr>
            <a:t>成功率</a:t>
          </a:r>
          <a:endParaRPr lang="en-US" altLang="zh-CN">
            <a:latin typeface="Arial" panose="020B0604020202020204" pitchFamily="34" charset="0"/>
            <a:cs typeface="Arial" panose="020B0604020202020204" pitchFamily="34" charset="0"/>
          </a:endParaRPr>
        </a:p>
        <a:p>
          <a:r>
            <a:rPr lang="en-US" altLang="zh-CN">
              <a:latin typeface="Arial" panose="020B0604020202020204" pitchFamily="34" charset="0"/>
              <a:cs typeface="Arial" panose="020B0604020202020204" pitchFamily="34" charset="0"/>
            </a:rPr>
            <a:t>Success rate</a:t>
          </a:r>
        </a:p>
      </dgm:t>
    </dgm:pt>
    <dgm:pt modelId="{62046D55-C322-45C5-9B73-20292AE2900B}" type="parTrans" cxnId="{838583C1-DC01-4CCF-AB68-D31325EEB1AC}">
      <dgm:prSet/>
      <dgm:spPr/>
      <dgm:t>
        <a:bodyPr/>
        <a:lstStyle/>
        <a:p>
          <a:endParaRPr lang="zh-CN" altLang="en-US"/>
        </a:p>
      </dgm:t>
    </dgm:pt>
    <dgm:pt modelId="{61187DBA-D77C-408A-B8C4-475C4E62EAF9}" type="sibTrans" cxnId="{838583C1-DC01-4CCF-AB68-D31325EEB1AC}">
      <dgm:prSet/>
      <dgm:spPr/>
      <dgm:t>
        <a:bodyPr/>
        <a:lstStyle/>
        <a:p>
          <a:endParaRPr lang="zh-CN" altLang="en-US"/>
        </a:p>
      </dgm:t>
    </dgm:pt>
    <dgm:pt modelId="{8D4D20EF-0991-4E74-8444-88B0A7CE1611}">
      <dgm:prSet/>
      <dgm:spPr/>
      <dgm:t>
        <a:bodyPr/>
        <a:lstStyle/>
        <a:p>
          <a:r>
            <a:rPr lang="zh-CN" altLang="en-US">
              <a:latin typeface="Arial" panose="020B0604020202020204" pitchFamily="34" charset="0"/>
              <a:cs typeface="Arial" panose="020B0604020202020204" pitchFamily="34" charset="0"/>
            </a:rPr>
            <a:t>响应时长</a:t>
          </a:r>
          <a:endParaRPr lang="en-US" altLang="zh-CN">
            <a:latin typeface="Arial" panose="020B0604020202020204" pitchFamily="34" charset="0"/>
            <a:cs typeface="Arial" panose="020B0604020202020204" pitchFamily="34" charset="0"/>
          </a:endParaRPr>
        </a:p>
        <a:p>
          <a:r>
            <a:rPr lang="en-US" altLang="zh-CN">
              <a:latin typeface="Arial" panose="020B0604020202020204" pitchFamily="34" charset="0"/>
              <a:cs typeface="Arial" panose="020B0604020202020204" pitchFamily="34" charset="0"/>
            </a:rPr>
            <a:t>Average response time</a:t>
          </a:r>
        </a:p>
      </dgm:t>
    </dgm:pt>
    <dgm:pt modelId="{E6F3981F-7C62-4B40-9CB9-69121E9B5142}" type="parTrans" cxnId="{65849D6E-7CE8-4822-A873-A56FD253461C}">
      <dgm:prSet/>
      <dgm:spPr/>
      <dgm:t>
        <a:bodyPr/>
        <a:lstStyle/>
        <a:p>
          <a:endParaRPr lang="zh-CN" altLang="en-US"/>
        </a:p>
      </dgm:t>
    </dgm:pt>
    <dgm:pt modelId="{A0EC1790-5D1F-4DFA-B7AD-2412910D0305}" type="sibTrans" cxnId="{65849D6E-7CE8-4822-A873-A56FD253461C}">
      <dgm:prSet/>
      <dgm:spPr/>
      <dgm:t>
        <a:bodyPr/>
        <a:lstStyle/>
        <a:p>
          <a:endParaRPr lang="zh-CN" altLang="en-US"/>
        </a:p>
      </dgm:t>
    </dgm:pt>
    <dgm:pt modelId="{CDD32396-83F0-4BB1-9B48-71ABE03D23E4}">
      <dgm:prSet/>
      <dgm:spPr/>
      <dgm:t>
        <a:bodyPr/>
        <a:lstStyle/>
        <a:p>
          <a:r>
            <a:rPr lang="zh-CN" altLang="en-US">
              <a:latin typeface="Arial" panose="020B0604020202020204" pitchFamily="34" charset="0"/>
              <a:cs typeface="Arial" panose="020B0604020202020204" pitchFamily="34" charset="0"/>
            </a:rPr>
            <a:t>按地区分布</a:t>
          </a:r>
          <a:endParaRPr lang="en-US" altLang="zh-CN">
            <a:latin typeface="Arial" panose="020B0604020202020204" pitchFamily="34" charset="0"/>
            <a:cs typeface="Arial" panose="020B0604020202020204" pitchFamily="34" charset="0"/>
          </a:endParaRPr>
        </a:p>
        <a:p>
          <a:r>
            <a:rPr lang="en-US" altLang="zh-CN">
              <a:latin typeface="Arial" panose="020B0604020202020204" pitchFamily="34" charset="0"/>
              <a:cs typeface="Arial" panose="020B0604020202020204" pitchFamily="34" charset="0"/>
            </a:rPr>
            <a:t>Regional distribution</a:t>
          </a:r>
        </a:p>
      </dgm:t>
    </dgm:pt>
    <dgm:pt modelId="{D26A100A-F504-4D2E-9504-52B8E7AAC035}" type="parTrans" cxnId="{80249CDA-BF05-4CBA-B8FB-07295DFAC0B2}">
      <dgm:prSet/>
      <dgm:spPr/>
      <dgm:t>
        <a:bodyPr/>
        <a:lstStyle/>
        <a:p>
          <a:endParaRPr lang="zh-CN" altLang="en-US"/>
        </a:p>
      </dgm:t>
    </dgm:pt>
    <dgm:pt modelId="{7A149F24-8378-4C11-B520-1830F01F7FA4}" type="sibTrans" cxnId="{80249CDA-BF05-4CBA-B8FB-07295DFAC0B2}">
      <dgm:prSet/>
      <dgm:spPr/>
      <dgm:t>
        <a:bodyPr/>
        <a:lstStyle/>
        <a:p>
          <a:endParaRPr lang="zh-CN" altLang="en-US"/>
        </a:p>
      </dgm:t>
    </dgm:pt>
    <dgm:pt modelId="{F282FFB4-BE23-4E8B-89B8-95C6B8C7158B}">
      <dgm:prSet/>
      <dgm:spPr/>
      <dgm:t>
        <a:bodyPr/>
        <a:lstStyle/>
        <a:p>
          <a:r>
            <a:rPr lang="zh-CN" altLang="en-US">
              <a:latin typeface="Arial" panose="020B0604020202020204" pitchFamily="34" charset="0"/>
              <a:cs typeface="Arial" panose="020B0604020202020204" pitchFamily="34" charset="0"/>
            </a:rPr>
            <a:t>形成热力图</a:t>
          </a:r>
          <a:endParaRPr lang="en-US" altLang="zh-CN">
            <a:latin typeface="Arial" panose="020B0604020202020204" pitchFamily="34" charset="0"/>
            <a:cs typeface="Arial" panose="020B0604020202020204" pitchFamily="34" charset="0"/>
          </a:endParaRPr>
        </a:p>
        <a:p>
          <a:r>
            <a:rPr lang="en-US" altLang="zh-CN">
              <a:latin typeface="Arial" panose="020B0604020202020204" pitchFamily="34" charset="0"/>
              <a:cs typeface="Arial" panose="020B0604020202020204" pitchFamily="34" charset="0"/>
            </a:rPr>
            <a:t>Forming a heat map</a:t>
          </a:r>
        </a:p>
      </dgm:t>
    </dgm:pt>
    <dgm:pt modelId="{5C217C4A-D648-4CA2-A876-3A2C93F5DCB7}" type="parTrans" cxnId="{6F4F522C-7BD0-4CFB-9E0D-925046DD8E29}">
      <dgm:prSet/>
      <dgm:spPr/>
      <dgm:t>
        <a:bodyPr/>
        <a:lstStyle/>
        <a:p>
          <a:endParaRPr lang="zh-CN" altLang="en-US"/>
        </a:p>
      </dgm:t>
    </dgm:pt>
    <dgm:pt modelId="{65A84D14-A225-4041-AE81-E7C043182B05}" type="sibTrans" cxnId="{6F4F522C-7BD0-4CFB-9E0D-925046DD8E29}">
      <dgm:prSet/>
      <dgm:spPr/>
      <dgm:t>
        <a:bodyPr/>
        <a:lstStyle/>
        <a:p>
          <a:endParaRPr lang="zh-CN" altLang="en-US"/>
        </a:p>
      </dgm:t>
    </dgm:pt>
    <dgm:pt modelId="{1ED4F96B-C172-42B9-BDF0-242F56804DE8}" type="pres">
      <dgm:prSet presAssocID="{A4AF14AF-8824-4551-8F18-808355CF6AAC}" presName="vert0" presStyleCnt="0">
        <dgm:presLayoutVars>
          <dgm:dir/>
          <dgm:animOne val="branch"/>
          <dgm:animLvl val="lvl"/>
        </dgm:presLayoutVars>
      </dgm:prSet>
      <dgm:spPr/>
    </dgm:pt>
    <dgm:pt modelId="{A835ECDF-41A2-4CDD-ACCA-A4BE6EAC364A}" type="pres">
      <dgm:prSet presAssocID="{064F339B-B832-4895-8810-6510948F0DA4}" presName="thickLine" presStyleLbl="alignNode1" presStyleIdx="0" presStyleCnt="5"/>
      <dgm:spPr/>
    </dgm:pt>
    <dgm:pt modelId="{1BC8425B-819E-4AB6-951D-7F27ED9AAFF2}" type="pres">
      <dgm:prSet presAssocID="{064F339B-B832-4895-8810-6510948F0DA4}" presName="horz1" presStyleCnt="0"/>
      <dgm:spPr/>
    </dgm:pt>
    <dgm:pt modelId="{193AF9CF-6619-4800-8BE3-FA6C8C60193D}" type="pres">
      <dgm:prSet presAssocID="{064F339B-B832-4895-8810-6510948F0DA4}" presName="tx1" presStyleLbl="revTx" presStyleIdx="0" presStyleCnt="5"/>
      <dgm:spPr/>
    </dgm:pt>
    <dgm:pt modelId="{FE993816-59D9-4C63-8420-37A30DF11C16}" type="pres">
      <dgm:prSet presAssocID="{064F339B-B832-4895-8810-6510948F0DA4}" presName="vert1" presStyleCnt="0"/>
      <dgm:spPr/>
    </dgm:pt>
    <dgm:pt modelId="{4C8EB912-B809-4F07-983C-55D4888B8956}" type="pres">
      <dgm:prSet presAssocID="{ED05D751-3A52-4D25-A198-9B060CA86EBE}" presName="thickLine" presStyleLbl="alignNode1" presStyleIdx="1" presStyleCnt="5"/>
      <dgm:spPr/>
    </dgm:pt>
    <dgm:pt modelId="{A689A875-B2F6-4A0A-9ABB-8493DECC2F7C}" type="pres">
      <dgm:prSet presAssocID="{ED05D751-3A52-4D25-A198-9B060CA86EBE}" presName="horz1" presStyleCnt="0"/>
      <dgm:spPr/>
    </dgm:pt>
    <dgm:pt modelId="{CF2E2270-93A2-43CC-9EE9-1209FE15F55C}" type="pres">
      <dgm:prSet presAssocID="{ED05D751-3A52-4D25-A198-9B060CA86EBE}" presName="tx1" presStyleLbl="revTx" presStyleIdx="1" presStyleCnt="5"/>
      <dgm:spPr/>
    </dgm:pt>
    <dgm:pt modelId="{5E7AEC97-E0C2-4009-B3AD-4AC44EE72691}" type="pres">
      <dgm:prSet presAssocID="{ED05D751-3A52-4D25-A198-9B060CA86EBE}" presName="vert1" presStyleCnt="0"/>
      <dgm:spPr/>
    </dgm:pt>
    <dgm:pt modelId="{2BC5993F-9C5B-45A4-B207-76EFA3782F31}" type="pres">
      <dgm:prSet presAssocID="{8D4D20EF-0991-4E74-8444-88B0A7CE1611}" presName="thickLine" presStyleLbl="alignNode1" presStyleIdx="2" presStyleCnt="5"/>
      <dgm:spPr/>
    </dgm:pt>
    <dgm:pt modelId="{FDAD3E27-A978-4F1A-B413-2B3A7B368F2C}" type="pres">
      <dgm:prSet presAssocID="{8D4D20EF-0991-4E74-8444-88B0A7CE1611}" presName="horz1" presStyleCnt="0"/>
      <dgm:spPr/>
    </dgm:pt>
    <dgm:pt modelId="{E6DE832C-E099-47C9-8AF2-34423442021D}" type="pres">
      <dgm:prSet presAssocID="{8D4D20EF-0991-4E74-8444-88B0A7CE1611}" presName="tx1" presStyleLbl="revTx" presStyleIdx="2" presStyleCnt="5"/>
      <dgm:spPr/>
    </dgm:pt>
    <dgm:pt modelId="{0E7E0583-C54E-454A-9A6E-B5B34DB0B696}" type="pres">
      <dgm:prSet presAssocID="{8D4D20EF-0991-4E74-8444-88B0A7CE1611}" presName="vert1" presStyleCnt="0"/>
      <dgm:spPr/>
    </dgm:pt>
    <dgm:pt modelId="{FC3416D4-83FC-472D-B9A9-FC317AFCBF97}" type="pres">
      <dgm:prSet presAssocID="{CDD32396-83F0-4BB1-9B48-71ABE03D23E4}" presName="thickLine" presStyleLbl="alignNode1" presStyleIdx="3" presStyleCnt="5"/>
      <dgm:spPr/>
    </dgm:pt>
    <dgm:pt modelId="{2E879486-98CD-45F9-B7E9-A849B416C4ED}" type="pres">
      <dgm:prSet presAssocID="{CDD32396-83F0-4BB1-9B48-71ABE03D23E4}" presName="horz1" presStyleCnt="0"/>
      <dgm:spPr/>
    </dgm:pt>
    <dgm:pt modelId="{026567B4-191B-409A-876E-750CC9ECDA91}" type="pres">
      <dgm:prSet presAssocID="{CDD32396-83F0-4BB1-9B48-71ABE03D23E4}" presName="tx1" presStyleLbl="revTx" presStyleIdx="3" presStyleCnt="5"/>
      <dgm:spPr/>
    </dgm:pt>
    <dgm:pt modelId="{835B77FA-C19B-4C89-9168-E75F0414E4D3}" type="pres">
      <dgm:prSet presAssocID="{CDD32396-83F0-4BB1-9B48-71ABE03D23E4}" presName="vert1" presStyleCnt="0"/>
      <dgm:spPr/>
    </dgm:pt>
    <dgm:pt modelId="{F0552E2A-67DC-4477-B180-F067F32C5583}" type="pres">
      <dgm:prSet presAssocID="{F282FFB4-BE23-4E8B-89B8-95C6B8C7158B}" presName="thickLine" presStyleLbl="alignNode1" presStyleIdx="4" presStyleCnt="5"/>
      <dgm:spPr/>
    </dgm:pt>
    <dgm:pt modelId="{0613740F-3BAD-4DED-BF23-0D818E46974E}" type="pres">
      <dgm:prSet presAssocID="{F282FFB4-BE23-4E8B-89B8-95C6B8C7158B}" presName="horz1" presStyleCnt="0"/>
      <dgm:spPr/>
    </dgm:pt>
    <dgm:pt modelId="{E2E264AB-3AC9-4924-B40C-E4AA042B28BE}" type="pres">
      <dgm:prSet presAssocID="{F282FFB4-BE23-4E8B-89B8-95C6B8C7158B}" presName="tx1" presStyleLbl="revTx" presStyleIdx="4" presStyleCnt="5"/>
      <dgm:spPr/>
    </dgm:pt>
    <dgm:pt modelId="{4CC170BB-28B3-41E7-8333-BBE1C4F65F54}" type="pres">
      <dgm:prSet presAssocID="{F282FFB4-BE23-4E8B-89B8-95C6B8C7158B}" presName="vert1" presStyleCnt="0"/>
      <dgm:spPr/>
    </dgm:pt>
  </dgm:ptLst>
  <dgm:cxnLst>
    <dgm:cxn modelId="{832D3812-EE63-46A4-996D-C19B64C54D2F}" srcId="{A4AF14AF-8824-4551-8F18-808355CF6AAC}" destId="{064F339B-B832-4895-8810-6510948F0DA4}" srcOrd="0" destOrd="0" parTransId="{2D6BDB10-F90E-4D9C-A5A4-85704AA66410}" sibTransId="{1A750950-FE3C-4719-8290-0F6F55F2F1FE}"/>
    <dgm:cxn modelId="{F4154521-13DD-4CFF-A6D7-22C6CC02F73C}" type="presOf" srcId="{CDD32396-83F0-4BB1-9B48-71ABE03D23E4}" destId="{026567B4-191B-409A-876E-750CC9ECDA91}" srcOrd="0" destOrd="0" presId="urn:microsoft.com/office/officeart/2008/layout/LinedList"/>
    <dgm:cxn modelId="{6F4F522C-7BD0-4CFB-9E0D-925046DD8E29}" srcId="{A4AF14AF-8824-4551-8F18-808355CF6AAC}" destId="{F282FFB4-BE23-4E8B-89B8-95C6B8C7158B}" srcOrd="4" destOrd="0" parTransId="{5C217C4A-D648-4CA2-A876-3A2C93F5DCB7}" sibTransId="{65A84D14-A225-4041-AE81-E7C043182B05}"/>
    <dgm:cxn modelId="{12AA463B-532D-458A-BD25-85B6E2E8F51D}" type="presOf" srcId="{ED05D751-3A52-4D25-A198-9B060CA86EBE}" destId="{CF2E2270-93A2-43CC-9EE9-1209FE15F55C}" srcOrd="0" destOrd="0" presId="urn:microsoft.com/office/officeart/2008/layout/LinedList"/>
    <dgm:cxn modelId="{65849D6E-7CE8-4822-A873-A56FD253461C}" srcId="{A4AF14AF-8824-4551-8F18-808355CF6AAC}" destId="{8D4D20EF-0991-4E74-8444-88B0A7CE1611}" srcOrd="2" destOrd="0" parTransId="{E6F3981F-7C62-4B40-9CB9-69121E9B5142}" sibTransId="{A0EC1790-5D1F-4DFA-B7AD-2412910D0305}"/>
    <dgm:cxn modelId="{D5F28A75-2491-42A8-8D45-B891CDE78546}" type="presOf" srcId="{064F339B-B832-4895-8810-6510948F0DA4}" destId="{193AF9CF-6619-4800-8BE3-FA6C8C60193D}" srcOrd="0" destOrd="0" presId="urn:microsoft.com/office/officeart/2008/layout/LinedList"/>
    <dgm:cxn modelId="{719A1492-2846-4BB2-B474-ACF9869F5AE6}" type="presOf" srcId="{A4AF14AF-8824-4551-8F18-808355CF6AAC}" destId="{1ED4F96B-C172-42B9-BDF0-242F56804DE8}" srcOrd="0" destOrd="0" presId="urn:microsoft.com/office/officeart/2008/layout/LinedList"/>
    <dgm:cxn modelId="{75ADFFA3-7D72-4238-921E-7345C322CC9D}" type="presOf" srcId="{8D4D20EF-0991-4E74-8444-88B0A7CE1611}" destId="{E6DE832C-E099-47C9-8AF2-34423442021D}" srcOrd="0" destOrd="0" presId="urn:microsoft.com/office/officeart/2008/layout/LinedList"/>
    <dgm:cxn modelId="{838583C1-DC01-4CCF-AB68-D31325EEB1AC}" srcId="{A4AF14AF-8824-4551-8F18-808355CF6AAC}" destId="{ED05D751-3A52-4D25-A198-9B060CA86EBE}" srcOrd="1" destOrd="0" parTransId="{62046D55-C322-45C5-9B73-20292AE2900B}" sibTransId="{61187DBA-D77C-408A-B8C4-475C4E62EAF9}"/>
    <dgm:cxn modelId="{80249CDA-BF05-4CBA-B8FB-07295DFAC0B2}" srcId="{A4AF14AF-8824-4551-8F18-808355CF6AAC}" destId="{CDD32396-83F0-4BB1-9B48-71ABE03D23E4}" srcOrd="3" destOrd="0" parTransId="{D26A100A-F504-4D2E-9504-52B8E7AAC035}" sibTransId="{7A149F24-8378-4C11-B520-1830F01F7FA4}"/>
    <dgm:cxn modelId="{F1D6A7DF-2B4B-426A-AE3E-5A71BD7F6E27}" type="presOf" srcId="{F282FFB4-BE23-4E8B-89B8-95C6B8C7158B}" destId="{E2E264AB-3AC9-4924-B40C-E4AA042B28BE}" srcOrd="0" destOrd="0" presId="urn:microsoft.com/office/officeart/2008/layout/LinedList"/>
    <dgm:cxn modelId="{2D9AB29B-20EF-4D71-A7C8-665394E82ABA}" type="presParOf" srcId="{1ED4F96B-C172-42B9-BDF0-242F56804DE8}" destId="{A835ECDF-41A2-4CDD-ACCA-A4BE6EAC364A}" srcOrd="0" destOrd="0" presId="urn:microsoft.com/office/officeart/2008/layout/LinedList"/>
    <dgm:cxn modelId="{9E2B8B35-38F0-4B2D-89FA-4D7C07E82083}" type="presParOf" srcId="{1ED4F96B-C172-42B9-BDF0-242F56804DE8}" destId="{1BC8425B-819E-4AB6-951D-7F27ED9AAFF2}" srcOrd="1" destOrd="0" presId="urn:microsoft.com/office/officeart/2008/layout/LinedList"/>
    <dgm:cxn modelId="{0E2748B6-AD2D-4A13-BC16-03FCB57112B9}" type="presParOf" srcId="{1BC8425B-819E-4AB6-951D-7F27ED9AAFF2}" destId="{193AF9CF-6619-4800-8BE3-FA6C8C60193D}" srcOrd="0" destOrd="0" presId="urn:microsoft.com/office/officeart/2008/layout/LinedList"/>
    <dgm:cxn modelId="{A8A988EE-AFDF-4AAD-AA31-C87C1911196E}" type="presParOf" srcId="{1BC8425B-819E-4AB6-951D-7F27ED9AAFF2}" destId="{FE993816-59D9-4C63-8420-37A30DF11C16}" srcOrd="1" destOrd="0" presId="urn:microsoft.com/office/officeart/2008/layout/LinedList"/>
    <dgm:cxn modelId="{3BF6A3A2-02A8-46A7-B42C-BF549E0863C3}" type="presParOf" srcId="{1ED4F96B-C172-42B9-BDF0-242F56804DE8}" destId="{4C8EB912-B809-4F07-983C-55D4888B8956}" srcOrd="2" destOrd="0" presId="urn:microsoft.com/office/officeart/2008/layout/LinedList"/>
    <dgm:cxn modelId="{9F44C284-6AF9-4034-BE7D-ADC49FA87B1C}" type="presParOf" srcId="{1ED4F96B-C172-42B9-BDF0-242F56804DE8}" destId="{A689A875-B2F6-4A0A-9ABB-8493DECC2F7C}" srcOrd="3" destOrd="0" presId="urn:microsoft.com/office/officeart/2008/layout/LinedList"/>
    <dgm:cxn modelId="{37E37A98-69C7-46C2-BD4E-A1BE6A2B0F1A}" type="presParOf" srcId="{A689A875-B2F6-4A0A-9ABB-8493DECC2F7C}" destId="{CF2E2270-93A2-43CC-9EE9-1209FE15F55C}" srcOrd="0" destOrd="0" presId="urn:microsoft.com/office/officeart/2008/layout/LinedList"/>
    <dgm:cxn modelId="{599DF9FD-0E85-49D8-9AF4-C0ECA71746B4}" type="presParOf" srcId="{A689A875-B2F6-4A0A-9ABB-8493DECC2F7C}" destId="{5E7AEC97-E0C2-4009-B3AD-4AC44EE72691}" srcOrd="1" destOrd="0" presId="urn:microsoft.com/office/officeart/2008/layout/LinedList"/>
    <dgm:cxn modelId="{836FE825-5932-4423-AAFE-42A795A566A4}" type="presParOf" srcId="{1ED4F96B-C172-42B9-BDF0-242F56804DE8}" destId="{2BC5993F-9C5B-45A4-B207-76EFA3782F31}" srcOrd="4" destOrd="0" presId="urn:microsoft.com/office/officeart/2008/layout/LinedList"/>
    <dgm:cxn modelId="{B510C8AC-1E36-4702-A02D-2C7C91F4D6B8}" type="presParOf" srcId="{1ED4F96B-C172-42B9-BDF0-242F56804DE8}" destId="{FDAD3E27-A978-4F1A-B413-2B3A7B368F2C}" srcOrd="5" destOrd="0" presId="urn:microsoft.com/office/officeart/2008/layout/LinedList"/>
    <dgm:cxn modelId="{A9C96573-3D3A-4036-B62A-F440C9BEECC6}" type="presParOf" srcId="{FDAD3E27-A978-4F1A-B413-2B3A7B368F2C}" destId="{E6DE832C-E099-47C9-8AF2-34423442021D}" srcOrd="0" destOrd="0" presId="urn:microsoft.com/office/officeart/2008/layout/LinedList"/>
    <dgm:cxn modelId="{5E831381-00F2-478C-A800-DC1C20E507B0}" type="presParOf" srcId="{FDAD3E27-A978-4F1A-B413-2B3A7B368F2C}" destId="{0E7E0583-C54E-454A-9A6E-B5B34DB0B696}" srcOrd="1" destOrd="0" presId="urn:microsoft.com/office/officeart/2008/layout/LinedList"/>
    <dgm:cxn modelId="{CAC9C0CE-5A73-4AB4-A408-55D4F7A99DF2}" type="presParOf" srcId="{1ED4F96B-C172-42B9-BDF0-242F56804DE8}" destId="{FC3416D4-83FC-472D-B9A9-FC317AFCBF97}" srcOrd="6" destOrd="0" presId="urn:microsoft.com/office/officeart/2008/layout/LinedList"/>
    <dgm:cxn modelId="{F7450CD8-9C0D-4E42-ABD0-6A3065078243}" type="presParOf" srcId="{1ED4F96B-C172-42B9-BDF0-242F56804DE8}" destId="{2E879486-98CD-45F9-B7E9-A849B416C4ED}" srcOrd="7" destOrd="0" presId="urn:microsoft.com/office/officeart/2008/layout/LinedList"/>
    <dgm:cxn modelId="{553821D6-6FE1-4BDE-9D82-414EE1C2C2F1}" type="presParOf" srcId="{2E879486-98CD-45F9-B7E9-A849B416C4ED}" destId="{026567B4-191B-409A-876E-750CC9ECDA91}" srcOrd="0" destOrd="0" presId="urn:microsoft.com/office/officeart/2008/layout/LinedList"/>
    <dgm:cxn modelId="{CECA1C4D-AA8E-4E5A-9E45-C9379D5E31B8}" type="presParOf" srcId="{2E879486-98CD-45F9-B7E9-A849B416C4ED}" destId="{835B77FA-C19B-4C89-9168-E75F0414E4D3}" srcOrd="1" destOrd="0" presId="urn:microsoft.com/office/officeart/2008/layout/LinedList"/>
    <dgm:cxn modelId="{2276D6FF-69B0-405C-B737-5462BAB941D7}" type="presParOf" srcId="{1ED4F96B-C172-42B9-BDF0-242F56804DE8}" destId="{F0552E2A-67DC-4477-B180-F067F32C5583}" srcOrd="8" destOrd="0" presId="urn:microsoft.com/office/officeart/2008/layout/LinedList"/>
    <dgm:cxn modelId="{3FC815CE-E480-4B2F-A222-92E725FB1CDF}" type="presParOf" srcId="{1ED4F96B-C172-42B9-BDF0-242F56804DE8}" destId="{0613740F-3BAD-4DED-BF23-0D818E46974E}" srcOrd="9" destOrd="0" presId="urn:microsoft.com/office/officeart/2008/layout/LinedList"/>
    <dgm:cxn modelId="{165CB230-9850-4671-97FF-10B5817855FE}" type="presParOf" srcId="{0613740F-3BAD-4DED-BF23-0D818E46974E}" destId="{E2E264AB-3AC9-4924-B40C-E4AA042B28BE}" srcOrd="0" destOrd="0" presId="urn:microsoft.com/office/officeart/2008/layout/LinedList"/>
    <dgm:cxn modelId="{4D11A6B3-190D-4F4F-81E5-0B70CBC96478}" type="presParOf" srcId="{0613740F-3BAD-4DED-BF23-0D818E46974E}" destId="{4CC170BB-28B3-41E7-8333-BBE1C4F65F5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0.xml><?xml version="1.0" encoding="utf-8"?>
<dgm:dataModel xmlns:dgm="http://schemas.openxmlformats.org/drawingml/2006/diagram" xmlns:a="http://schemas.openxmlformats.org/drawingml/2006/main">
  <dgm:ptLst>
    <dgm:pt modelId="{5B1108AF-D20E-45BE-96AA-B8EDD95C726D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32CD753F-064C-43C9-86C8-309DB0081AA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MySQL</a:t>
          </a:r>
          <a:endParaRPr lang="zh-CN" altLang="en-US" dirty="0">
            <a:solidFill>
              <a:srgbClr val="00B050"/>
            </a:solidFill>
          </a:endParaRPr>
        </a:p>
      </dgm:t>
    </dgm:pt>
    <dgm:pt modelId="{27BA2DEF-1878-4401-957C-3776086D58F2}" type="par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1EB43A7F-CDF2-4F42-8685-02D185A00828}" type="sib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ACBBCA7F-50E7-4F58-BE09-245DAB679A3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MangoDB</a:t>
          </a:r>
          <a:endParaRPr lang="zh-CN" altLang="en-US" dirty="0">
            <a:solidFill>
              <a:srgbClr val="00B050"/>
            </a:solidFill>
          </a:endParaRPr>
        </a:p>
      </dgm:t>
    </dgm:pt>
    <dgm:pt modelId="{A4FEC19F-7CFF-4773-BA90-7E08530D2D07}" type="parTrans" cxnId="{88FCE0F3-E478-475F-803B-5AA26FBB3D4E}">
      <dgm:prSet/>
      <dgm:spPr/>
      <dgm:t>
        <a:bodyPr/>
        <a:lstStyle/>
        <a:p>
          <a:endParaRPr lang="zh-CN" altLang="en-US"/>
        </a:p>
      </dgm:t>
    </dgm:pt>
    <dgm:pt modelId="{3C7E65E6-931C-4F7B-8508-55C09B9AAE09}" type="sibTrans" cxnId="{88FCE0F3-E478-475F-803B-5AA26FBB3D4E}">
      <dgm:prSet/>
      <dgm:spPr/>
      <dgm:t>
        <a:bodyPr/>
        <a:lstStyle/>
        <a:p>
          <a:endParaRPr lang="zh-CN" altLang="en-US"/>
        </a:p>
      </dgm:t>
    </dgm:pt>
    <dgm:pt modelId="{26DB067A-32BD-4861-A69C-4E3AF59613F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HBase</a:t>
          </a:r>
        </a:p>
        <a:p>
          <a:r>
            <a:rPr lang="en-US" altLang="zh-CN" dirty="0"/>
            <a:t>HDoop</a:t>
          </a:r>
          <a:endParaRPr lang="zh-CN" altLang="en-US" dirty="0"/>
        </a:p>
      </dgm:t>
    </dgm:pt>
    <dgm:pt modelId="{1EF5F50B-1053-4D7B-8233-E9D48066AC10}" type="parTrans" cxnId="{94EBB110-9FD8-4193-A8FF-5AB770A042C7}">
      <dgm:prSet/>
      <dgm:spPr/>
      <dgm:t>
        <a:bodyPr/>
        <a:lstStyle/>
        <a:p>
          <a:endParaRPr lang="zh-CN" altLang="en-US"/>
        </a:p>
      </dgm:t>
    </dgm:pt>
    <dgm:pt modelId="{260E4C96-B38E-4A3E-8AB4-4BF13E2EBCD5}" type="sibTrans" cxnId="{94EBB110-9FD8-4193-A8FF-5AB770A042C7}">
      <dgm:prSet/>
      <dgm:spPr/>
      <dgm:t>
        <a:bodyPr/>
        <a:lstStyle/>
        <a:p>
          <a:endParaRPr lang="zh-CN" altLang="en-US"/>
        </a:p>
      </dgm:t>
    </dgm:pt>
    <dgm:pt modelId="{B2B3240C-F4CD-412C-8F91-99E759DAE46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Vitess</a:t>
          </a:r>
          <a:endParaRPr lang="zh-CN" altLang="en-US" dirty="0"/>
        </a:p>
      </dgm:t>
    </dgm:pt>
    <dgm:pt modelId="{C2B61D70-71C2-45F1-ADB2-9897991D4635}" type="parTrans" cxnId="{A8F5D520-CC4F-4267-B42E-3AC426D8B89F}">
      <dgm:prSet/>
      <dgm:spPr/>
      <dgm:t>
        <a:bodyPr/>
        <a:lstStyle/>
        <a:p>
          <a:endParaRPr lang="zh-CN" altLang="en-US"/>
        </a:p>
      </dgm:t>
    </dgm:pt>
    <dgm:pt modelId="{3A03E445-E288-40F2-97A2-F290F0321BE2}" type="sibTrans" cxnId="{A8F5D520-CC4F-4267-B42E-3AC426D8B89F}">
      <dgm:prSet/>
      <dgm:spPr/>
      <dgm:t>
        <a:bodyPr/>
        <a:lstStyle/>
        <a:p>
          <a:endParaRPr lang="zh-CN" altLang="en-US"/>
        </a:p>
      </dgm:t>
    </dgm:pt>
    <dgm:pt modelId="{E02582E3-26EC-4F08-9E9C-80F60204874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FFFF00"/>
              </a:solidFill>
            </a:rPr>
            <a:t>MyCat</a:t>
          </a:r>
          <a:endParaRPr lang="zh-CN" altLang="en-US" dirty="0">
            <a:solidFill>
              <a:srgbClr val="FFFF00"/>
            </a:solidFill>
          </a:endParaRPr>
        </a:p>
      </dgm:t>
    </dgm:pt>
    <dgm:pt modelId="{40986293-A65D-4DD6-8102-D026418BE006}" type="parTrans" cxnId="{D0A628DC-5677-429A-A9BE-863A6424E552}">
      <dgm:prSet/>
      <dgm:spPr/>
      <dgm:t>
        <a:bodyPr/>
        <a:lstStyle/>
        <a:p>
          <a:endParaRPr lang="zh-CN" altLang="en-US"/>
        </a:p>
      </dgm:t>
    </dgm:pt>
    <dgm:pt modelId="{A4D5FC62-6A47-4638-B6AC-BDDA64F10A2D}" type="sibTrans" cxnId="{D0A628DC-5677-429A-A9BE-863A6424E552}">
      <dgm:prSet/>
      <dgm:spPr/>
      <dgm:t>
        <a:bodyPr/>
        <a:lstStyle/>
        <a:p>
          <a:endParaRPr lang="zh-CN" altLang="en-US"/>
        </a:p>
      </dgm:t>
    </dgm:pt>
    <dgm:pt modelId="{07A4B742-081E-4A52-9BFB-B96B9172A39B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FFFF00"/>
              </a:solidFill>
            </a:rPr>
            <a:t>MySQL Proxy</a:t>
          </a:r>
          <a:endParaRPr lang="zh-CN" altLang="en-US" dirty="0">
            <a:solidFill>
              <a:srgbClr val="FFFF00"/>
            </a:solidFill>
          </a:endParaRPr>
        </a:p>
      </dgm:t>
    </dgm:pt>
    <dgm:pt modelId="{F5EEAE5D-22F9-47B2-951E-706E153BCAC1}" type="parTrans" cxnId="{74277BCF-0954-434B-B159-895B540A4D9B}">
      <dgm:prSet/>
      <dgm:spPr/>
      <dgm:t>
        <a:bodyPr/>
        <a:lstStyle/>
        <a:p>
          <a:endParaRPr lang="zh-CN" altLang="en-US"/>
        </a:p>
      </dgm:t>
    </dgm:pt>
    <dgm:pt modelId="{0F165309-5478-421B-9E3A-7CF009F6465C}" type="sibTrans" cxnId="{74277BCF-0954-434B-B159-895B540A4D9B}">
      <dgm:prSet/>
      <dgm:spPr/>
      <dgm:t>
        <a:bodyPr/>
        <a:lstStyle/>
        <a:p>
          <a:endParaRPr lang="zh-CN" altLang="en-US"/>
        </a:p>
      </dgm:t>
    </dgm:pt>
    <dgm:pt modelId="{599A6EFB-4AEB-4DE1-B96D-4BE5F6161D0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ScyllaDB</a:t>
          </a:r>
        </a:p>
        <a:p>
          <a:r>
            <a:rPr lang="en-US" altLang="zh-CN" dirty="0"/>
            <a:t>Cassandra</a:t>
          </a:r>
          <a:endParaRPr lang="zh-CN" altLang="en-US" dirty="0"/>
        </a:p>
      </dgm:t>
    </dgm:pt>
    <dgm:pt modelId="{6027684A-70EB-42EE-8299-5EA6FC81544D}" type="parTrans" cxnId="{5F4EA433-8682-46C9-82FA-C8E657C16637}">
      <dgm:prSet/>
      <dgm:spPr/>
      <dgm:t>
        <a:bodyPr/>
        <a:lstStyle/>
        <a:p>
          <a:endParaRPr lang="zh-CN" altLang="en-US"/>
        </a:p>
      </dgm:t>
    </dgm:pt>
    <dgm:pt modelId="{8E59387C-EDE1-4693-BB4D-4CE5257BDCDB}" type="sibTrans" cxnId="{5F4EA433-8682-46C9-82FA-C8E657C16637}">
      <dgm:prSet/>
      <dgm:spPr/>
      <dgm:t>
        <a:bodyPr/>
        <a:lstStyle/>
        <a:p>
          <a:endParaRPr lang="zh-CN" altLang="en-US"/>
        </a:p>
      </dgm:t>
    </dgm:pt>
    <dgm:pt modelId="{DAC3196B-FFE7-4EFB-B982-0147A73148B8}" type="pres">
      <dgm:prSet presAssocID="{5B1108AF-D20E-45BE-96AA-B8EDD95C726D}" presName="diagram" presStyleCnt="0">
        <dgm:presLayoutVars>
          <dgm:dir/>
          <dgm:resizeHandles val="exact"/>
        </dgm:presLayoutVars>
      </dgm:prSet>
      <dgm:spPr/>
    </dgm:pt>
    <dgm:pt modelId="{7B5D4D62-6962-442F-819A-8C73904F382D}" type="pres">
      <dgm:prSet presAssocID="{32CD753F-064C-43C9-86C8-309DB0081AAE}" presName="node" presStyleLbl="node1" presStyleIdx="0" presStyleCnt="7">
        <dgm:presLayoutVars>
          <dgm:bulletEnabled val="1"/>
        </dgm:presLayoutVars>
      </dgm:prSet>
      <dgm:spPr/>
    </dgm:pt>
    <dgm:pt modelId="{D1CCBF05-AC43-466F-A329-0A962A260831}" type="pres">
      <dgm:prSet presAssocID="{1EB43A7F-CDF2-4F42-8685-02D185A00828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4A9A8C2-3166-47CB-8D90-5B514823859E}" type="pres">
      <dgm:prSet presAssocID="{ACBBCA7F-50E7-4F58-BE09-245DAB679A34}" presName="node" presStyleLbl="node1" presStyleIdx="1" presStyleCnt="7">
        <dgm:presLayoutVars>
          <dgm:bulletEnabled val="1"/>
        </dgm:presLayoutVars>
      </dgm:prSet>
      <dgm:spPr/>
    </dgm:pt>
    <dgm:pt modelId="{BD247BA0-7914-4721-9A94-8FAC8F79E401}" type="pres">
      <dgm:prSet presAssocID="{3C7E65E6-931C-4F7B-8508-55C09B9AAE09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2A8B196C-CED7-4094-A7F3-E9FAA07C8B8A}" type="pres">
      <dgm:prSet presAssocID="{26DB067A-32BD-4861-A69C-4E3AF59613F4}" presName="node" presStyleLbl="node1" presStyleIdx="2" presStyleCnt="7">
        <dgm:presLayoutVars>
          <dgm:bulletEnabled val="1"/>
        </dgm:presLayoutVars>
      </dgm:prSet>
      <dgm:spPr/>
    </dgm:pt>
    <dgm:pt modelId="{14DBE96C-EEB2-4ED4-B33E-4F949E8C697D}" type="pres">
      <dgm:prSet presAssocID="{260E4C96-B38E-4A3E-8AB4-4BF13E2EBCD5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8E0CE276-58CF-4010-A848-BFDDFC9B8657}" type="pres">
      <dgm:prSet presAssocID="{B2B3240C-F4CD-412C-8F91-99E759DAE463}" presName="node" presStyleLbl="node1" presStyleIdx="3" presStyleCnt="7">
        <dgm:presLayoutVars>
          <dgm:bulletEnabled val="1"/>
        </dgm:presLayoutVars>
      </dgm:prSet>
      <dgm:spPr/>
    </dgm:pt>
    <dgm:pt modelId="{DB9D049B-FF04-414D-B95B-71488696698B}" type="pres">
      <dgm:prSet presAssocID="{3A03E445-E288-40F2-97A2-F290F0321BE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205FDA8D-7B0F-44EA-8457-91E7A2FCE04E}" type="pres">
      <dgm:prSet presAssocID="{07A4B742-081E-4A52-9BFB-B96B9172A39B}" presName="node" presStyleLbl="node1" presStyleIdx="4" presStyleCnt="7">
        <dgm:presLayoutVars>
          <dgm:bulletEnabled val="1"/>
        </dgm:presLayoutVars>
      </dgm:prSet>
      <dgm:spPr/>
    </dgm:pt>
    <dgm:pt modelId="{041D037D-EDFC-4DF4-BDDE-51AC6B710A51}" type="pres">
      <dgm:prSet presAssocID="{0F165309-5478-421B-9E3A-7CF009F6465C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96F36924-8BBE-46FC-9CCA-1C2B4588DD69}" type="pres">
      <dgm:prSet presAssocID="{E02582E3-26EC-4F08-9E9C-80F602048743}" presName="node" presStyleLbl="node1" presStyleIdx="5" presStyleCnt="7">
        <dgm:presLayoutVars>
          <dgm:bulletEnabled val="1"/>
        </dgm:presLayoutVars>
      </dgm:prSet>
      <dgm:spPr/>
    </dgm:pt>
    <dgm:pt modelId="{9B7E132A-7DCB-4C40-A845-99FE09D38D32}" type="pres">
      <dgm:prSet presAssocID="{A4D5FC62-6A47-4638-B6AC-BDDA64F10A2D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C022A1DD-6C6B-417F-92FA-A4ACF2F950AE}" type="pres">
      <dgm:prSet presAssocID="{599A6EFB-4AEB-4DE1-B96D-4BE5F6161D03}" presName="node" presStyleLbl="node1" presStyleIdx="6" presStyleCnt="7">
        <dgm:presLayoutVars>
          <dgm:bulletEnabled val="1"/>
        </dgm:presLayoutVars>
      </dgm:prSet>
      <dgm:spPr/>
    </dgm:pt>
  </dgm:ptLst>
  <dgm:cxnLst>
    <dgm:cxn modelId="{94EBB110-9FD8-4193-A8FF-5AB770A042C7}" srcId="{5B1108AF-D20E-45BE-96AA-B8EDD95C726D}" destId="{26DB067A-32BD-4861-A69C-4E3AF59613F4}" srcOrd="2" destOrd="0" parTransId="{1EF5F50B-1053-4D7B-8233-E9D48066AC10}" sibTransId="{260E4C96-B38E-4A3E-8AB4-4BF13E2EBCD5}"/>
    <dgm:cxn modelId="{696C9713-D772-4E6F-8DED-7924102535F1}" type="presOf" srcId="{599A6EFB-4AEB-4DE1-B96D-4BE5F6161D03}" destId="{C022A1DD-6C6B-417F-92FA-A4ACF2F950AE}" srcOrd="0" destOrd="0" presId="urn:microsoft.com/office/officeart/2005/8/layout/default"/>
    <dgm:cxn modelId="{1962441A-691F-4FE0-BD3D-D66C1B14B6A6}" type="presOf" srcId="{E02582E3-26EC-4F08-9E9C-80F602048743}" destId="{96F36924-8BBE-46FC-9CCA-1C2B4588DD69}" srcOrd="0" destOrd="0" presId="urn:microsoft.com/office/officeart/2005/8/layout/default"/>
    <dgm:cxn modelId="{A8F5D520-CC4F-4267-B42E-3AC426D8B89F}" srcId="{5B1108AF-D20E-45BE-96AA-B8EDD95C726D}" destId="{B2B3240C-F4CD-412C-8F91-99E759DAE463}" srcOrd="3" destOrd="0" parTransId="{C2B61D70-71C2-45F1-ADB2-9897991D4635}" sibTransId="{3A03E445-E288-40F2-97A2-F290F0321BE2}"/>
    <dgm:cxn modelId="{E7BE182C-D8B9-46C1-BDAC-53F994EC93C8}" type="presOf" srcId="{5B1108AF-D20E-45BE-96AA-B8EDD95C726D}" destId="{DAC3196B-FFE7-4EFB-B982-0147A73148B8}" srcOrd="0" destOrd="0" presId="urn:microsoft.com/office/officeart/2005/8/layout/default"/>
    <dgm:cxn modelId="{5F4EA433-8682-46C9-82FA-C8E657C16637}" srcId="{5B1108AF-D20E-45BE-96AA-B8EDD95C726D}" destId="{599A6EFB-4AEB-4DE1-B96D-4BE5F6161D03}" srcOrd="6" destOrd="0" parTransId="{6027684A-70EB-42EE-8299-5EA6FC81544D}" sibTransId="{8E59387C-EDE1-4693-BB4D-4CE5257BDCDB}"/>
    <dgm:cxn modelId="{14679E3C-7E5A-430E-A921-4B9943BAFA37}" type="presOf" srcId="{32CD753F-064C-43C9-86C8-309DB0081AAE}" destId="{7B5D4D62-6962-442F-819A-8C73904F382D}" srcOrd="0" destOrd="0" presId="urn:microsoft.com/office/officeart/2005/8/layout/default"/>
    <dgm:cxn modelId="{F1247661-E268-470D-A251-D99AA6D73712}" type="presOf" srcId="{ACBBCA7F-50E7-4F58-BE09-245DAB679A34}" destId="{64A9A8C2-3166-47CB-8D90-5B514823859E}" srcOrd="0" destOrd="0" presId="urn:microsoft.com/office/officeart/2005/8/layout/default"/>
    <dgm:cxn modelId="{CAE5596C-BCDA-4E73-84B9-D572DD0BAE77}" type="presOf" srcId="{26DB067A-32BD-4861-A69C-4E3AF59613F4}" destId="{2A8B196C-CED7-4094-A7F3-E9FAA07C8B8A}" srcOrd="0" destOrd="0" presId="urn:microsoft.com/office/officeart/2005/8/layout/default"/>
    <dgm:cxn modelId="{74277BCF-0954-434B-B159-895B540A4D9B}" srcId="{5B1108AF-D20E-45BE-96AA-B8EDD95C726D}" destId="{07A4B742-081E-4A52-9BFB-B96B9172A39B}" srcOrd="4" destOrd="0" parTransId="{F5EEAE5D-22F9-47B2-951E-706E153BCAC1}" sibTransId="{0F165309-5478-421B-9E3A-7CF009F6465C}"/>
    <dgm:cxn modelId="{D0A628DC-5677-429A-A9BE-863A6424E552}" srcId="{5B1108AF-D20E-45BE-96AA-B8EDD95C726D}" destId="{E02582E3-26EC-4F08-9E9C-80F602048743}" srcOrd="5" destOrd="0" parTransId="{40986293-A65D-4DD6-8102-D026418BE006}" sibTransId="{A4D5FC62-6A47-4638-B6AC-BDDA64F10A2D}"/>
    <dgm:cxn modelId="{2A8AE9E0-E13A-4BA5-8689-DC32678C0D5D}" srcId="{5B1108AF-D20E-45BE-96AA-B8EDD95C726D}" destId="{32CD753F-064C-43C9-86C8-309DB0081AAE}" srcOrd="0" destOrd="0" parTransId="{27BA2DEF-1878-4401-957C-3776086D58F2}" sibTransId="{1EB43A7F-CDF2-4F42-8685-02D185A00828}"/>
    <dgm:cxn modelId="{B59ECCE2-DEDD-4BCD-B75F-9540C69191C9}" type="presOf" srcId="{B2B3240C-F4CD-412C-8F91-99E759DAE463}" destId="{8E0CE276-58CF-4010-A848-BFDDFC9B8657}" srcOrd="0" destOrd="0" presId="urn:microsoft.com/office/officeart/2005/8/layout/default"/>
    <dgm:cxn modelId="{88FCE0F3-E478-475F-803B-5AA26FBB3D4E}" srcId="{5B1108AF-D20E-45BE-96AA-B8EDD95C726D}" destId="{ACBBCA7F-50E7-4F58-BE09-245DAB679A34}" srcOrd="1" destOrd="0" parTransId="{A4FEC19F-7CFF-4773-BA90-7E08530D2D07}" sibTransId="{3C7E65E6-931C-4F7B-8508-55C09B9AAE09}"/>
    <dgm:cxn modelId="{7A8DF2FE-2FBF-4D9E-BDCD-28FD1CC637DC}" type="presOf" srcId="{07A4B742-081E-4A52-9BFB-B96B9172A39B}" destId="{205FDA8D-7B0F-44EA-8457-91E7A2FCE04E}" srcOrd="0" destOrd="0" presId="urn:microsoft.com/office/officeart/2005/8/layout/default"/>
    <dgm:cxn modelId="{1F19E97D-E391-4780-A6DD-15CF47789B4C}" type="presParOf" srcId="{DAC3196B-FFE7-4EFB-B982-0147A73148B8}" destId="{7B5D4D62-6962-442F-819A-8C73904F382D}" srcOrd="0" destOrd="0" presId="urn:microsoft.com/office/officeart/2005/8/layout/default"/>
    <dgm:cxn modelId="{7454094D-E4DB-49D0-8507-915D9498EC31}" type="presParOf" srcId="{DAC3196B-FFE7-4EFB-B982-0147A73148B8}" destId="{D1CCBF05-AC43-466F-A329-0A962A260831}" srcOrd="1" destOrd="0" presId="urn:microsoft.com/office/officeart/2005/8/layout/default"/>
    <dgm:cxn modelId="{32099F33-793F-4665-8006-8B621497D6F7}" type="presParOf" srcId="{DAC3196B-FFE7-4EFB-B982-0147A73148B8}" destId="{64A9A8C2-3166-47CB-8D90-5B514823859E}" srcOrd="2" destOrd="0" presId="urn:microsoft.com/office/officeart/2005/8/layout/default"/>
    <dgm:cxn modelId="{E46DFDFF-9C73-42EE-A1F3-D78D2E23AF93}" type="presParOf" srcId="{DAC3196B-FFE7-4EFB-B982-0147A73148B8}" destId="{BD247BA0-7914-4721-9A94-8FAC8F79E401}" srcOrd="3" destOrd="0" presId="urn:microsoft.com/office/officeart/2005/8/layout/default"/>
    <dgm:cxn modelId="{AF08C80E-88FF-4107-BAAE-BB5AF63C409E}" type="presParOf" srcId="{DAC3196B-FFE7-4EFB-B982-0147A73148B8}" destId="{2A8B196C-CED7-4094-A7F3-E9FAA07C8B8A}" srcOrd="4" destOrd="0" presId="urn:microsoft.com/office/officeart/2005/8/layout/default"/>
    <dgm:cxn modelId="{BD95B9DE-3BE5-4BC4-93F3-0D0FF5806388}" type="presParOf" srcId="{DAC3196B-FFE7-4EFB-B982-0147A73148B8}" destId="{14DBE96C-EEB2-4ED4-B33E-4F949E8C697D}" srcOrd="5" destOrd="0" presId="urn:microsoft.com/office/officeart/2005/8/layout/default"/>
    <dgm:cxn modelId="{CCF19973-9C3E-4370-B685-A8240D62259E}" type="presParOf" srcId="{DAC3196B-FFE7-4EFB-B982-0147A73148B8}" destId="{8E0CE276-58CF-4010-A848-BFDDFC9B8657}" srcOrd="6" destOrd="0" presId="urn:microsoft.com/office/officeart/2005/8/layout/default"/>
    <dgm:cxn modelId="{D9629E26-47D1-4023-966E-187F16CF9EF7}" type="presParOf" srcId="{DAC3196B-FFE7-4EFB-B982-0147A73148B8}" destId="{DB9D049B-FF04-414D-B95B-71488696698B}" srcOrd="7" destOrd="0" presId="urn:microsoft.com/office/officeart/2005/8/layout/default"/>
    <dgm:cxn modelId="{5B7E9AE9-7EC6-4F3A-8D43-AD0A5BAA1979}" type="presParOf" srcId="{DAC3196B-FFE7-4EFB-B982-0147A73148B8}" destId="{205FDA8D-7B0F-44EA-8457-91E7A2FCE04E}" srcOrd="8" destOrd="0" presId="urn:microsoft.com/office/officeart/2005/8/layout/default"/>
    <dgm:cxn modelId="{BF9A0C70-6998-4F99-BA23-2F6A2A1B6020}" type="presParOf" srcId="{DAC3196B-FFE7-4EFB-B982-0147A73148B8}" destId="{041D037D-EDFC-4DF4-BDDE-51AC6B710A51}" srcOrd="9" destOrd="0" presId="urn:microsoft.com/office/officeart/2005/8/layout/default"/>
    <dgm:cxn modelId="{281A0652-2C73-403D-8177-A5F0571E5F18}" type="presParOf" srcId="{DAC3196B-FFE7-4EFB-B982-0147A73148B8}" destId="{96F36924-8BBE-46FC-9CCA-1C2B4588DD69}" srcOrd="10" destOrd="0" presId="urn:microsoft.com/office/officeart/2005/8/layout/default"/>
    <dgm:cxn modelId="{C3103313-A17F-4E42-A037-6FA8B9EC7C63}" type="presParOf" srcId="{DAC3196B-FFE7-4EFB-B982-0147A73148B8}" destId="{9B7E132A-7DCB-4C40-A845-99FE09D38D32}" srcOrd="11" destOrd="0" presId="urn:microsoft.com/office/officeart/2005/8/layout/default"/>
    <dgm:cxn modelId="{FC0418CA-A6B1-4086-9E22-B785FCFF2E1F}" type="presParOf" srcId="{DAC3196B-FFE7-4EFB-B982-0147A73148B8}" destId="{C022A1DD-6C6B-417F-92FA-A4ACF2F950AE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32" minVer="http://schemas.openxmlformats.org/drawingml/2006/diagram"/>
    </a:ext>
  </dgm:extLst>
</dgm:dataModel>
</file>

<file path=ppt/diagrams/data21.xml><?xml version="1.0" encoding="utf-8"?>
<dgm:dataModel xmlns:dgm="http://schemas.openxmlformats.org/drawingml/2006/diagram" xmlns:a="http://schemas.openxmlformats.org/drawingml/2006/main">
  <dgm:ptLst>
    <dgm:pt modelId="{9C5D1010-7BBA-4849-B69B-D3DB990E3041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zh-CN" altLang="en-US"/>
        </a:p>
      </dgm:t>
    </dgm:pt>
    <dgm:pt modelId="{E968EBF0-DFA6-43C1-8C99-C80791D993E4}">
      <dgm:prSet phldrT="[文本]" custT="1"/>
      <dgm:spPr>
        <a:solidFill>
          <a:schemeClr val="tx1">
            <a:lumMod val="50000"/>
          </a:schemeClr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en-US" sz="1800" dirty="0"/>
            <a:t>Local domain name service</a:t>
          </a:r>
          <a:endParaRPr lang="zh-CN" altLang="en-US" sz="1800" dirty="0"/>
        </a:p>
      </dgm:t>
    </dgm:pt>
    <dgm:pt modelId="{4DDE0D17-AF63-4FA3-AA60-6F92C8D7D8ED}" type="parTrans" cxnId="{9E87B27F-045F-4EE1-B6F7-2B5C8DF76D2F}">
      <dgm:prSet/>
      <dgm:spPr/>
      <dgm:t>
        <a:bodyPr/>
        <a:lstStyle/>
        <a:p>
          <a:endParaRPr lang="zh-CN" altLang="en-US" sz="2800"/>
        </a:p>
      </dgm:t>
    </dgm:pt>
    <dgm:pt modelId="{BE035812-BEF7-4966-A850-64E6445EF606}" type="sibTrans" cxnId="{9E87B27F-045F-4EE1-B6F7-2B5C8DF76D2F}">
      <dgm:prSet/>
      <dgm:spPr/>
      <dgm:t>
        <a:bodyPr/>
        <a:lstStyle/>
        <a:p>
          <a:endParaRPr lang="zh-CN" altLang="en-US" sz="2800"/>
        </a:p>
      </dgm:t>
    </dgm:pt>
    <dgm:pt modelId="{C67048B5-64B3-40F1-81EE-9398A599B22F}">
      <dgm:prSet custT="1"/>
      <dgm:spPr>
        <a:solidFill>
          <a:schemeClr val="tx1">
            <a:lumMod val="50000"/>
          </a:schemeClr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en-US" sz="1800"/>
            <a:t>Subnet isolation</a:t>
          </a:r>
          <a:endParaRPr lang="zh-CN" altLang="en-US" sz="1800"/>
        </a:p>
      </dgm:t>
    </dgm:pt>
    <dgm:pt modelId="{F7F36E59-5212-4370-AAFD-3AC6AB61B3F1}" type="parTrans" cxnId="{39D1B23A-C407-4E3D-9CFB-49C514515D94}">
      <dgm:prSet/>
      <dgm:spPr/>
      <dgm:t>
        <a:bodyPr/>
        <a:lstStyle/>
        <a:p>
          <a:endParaRPr lang="zh-CN" altLang="en-US" sz="2800"/>
        </a:p>
      </dgm:t>
    </dgm:pt>
    <dgm:pt modelId="{F2E28142-9354-46E4-913E-1CBEDC08AD96}" type="sibTrans" cxnId="{39D1B23A-C407-4E3D-9CFB-49C514515D94}">
      <dgm:prSet/>
      <dgm:spPr/>
      <dgm:t>
        <a:bodyPr/>
        <a:lstStyle/>
        <a:p>
          <a:endParaRPr lang="zh-CN" altLang="en-US" sz="2800"/>
        </a:p>
      </dgm:t>
    </dgm:pt>
    <dgm:pt modelId="{67A3AC3C-0788-4B39-8513-ADFF3D7CDEF1}">
      <dgm:prSet custT="1"/>
      <dgm:spPr>
        <a:solidFill>
          <a:schemeClr val="tx1">
            <a:lumMod val="50000"/>
          </a:schemeClr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en-US" sz="1800"/>
            <a:t>restriction of visit</a:t>
          </a:r>
          <a:endParaRPr lang="zh-CN" altLang="en-US" sz="1800"/>
        </a:p>
      </dgm:t>
    </dgm:pt>
    <dgm:pt modelId="{9BAAA8C2-5E8A-4B18-82AB-2A8A6B2B8D72}" type="parTrans" cxnId="{460D61A6-383A-4A68-A9FB-FDC27689DBF2}">
      <dgm:prSet/>
      <dgm:spPr/>
      <dgm:t>
        <a:bodyPr/>
        <a:lstStyle/>
        <a:p>
          <a:endParaRPr lang="zh-CN" altLang="en-US" sz="2800"/>
        </a:p>
      </dgm:t>
    </dgm:pt>
    <dgm:pt modelId="{BE87467E-9C49-435D-B09A-2E6542B77C1E}" type="sibTrans" cxnId="{460D61A6-383A-4A68-A9FB-FDC27689DBF2}">
      <dgm:prSet/>
      <dgm:spPr/>
      <dgm:t>
        <a:bodyPr/>
        <a:lstStyle/>
        <a:p>
          <a:endParaRPr lang="zh-CN" altLang="en-US" sz="2800"/>
        </a:p>
      </dgm:t>
    </dgm:pt>
    <dgm:pt modelId="{F6356945-181C-4E13-9A4C-34A7BA997B9D}">
      <dgm:prSet custT="1"/>
      <dgm:spPr>
        <a:solidFill>
          <a:schemeClr val="tx1">
            <a:lumMod val="50000"/>
          </a:schemeClr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en-US" sz="1800"/>
            <a:t>Security client</a:t>
          </a:r>
          <a:endParaRPr lang="zh-CN" altLang="en-US" sz="1800"/>
        </a:p>
      </dgm:t>
    </dgm:pt>
    <dgm:pt modelId="{DC805BCE-2426-460A-A851-23E4203BDBFE}" type="parTrans" cxnId="{6E77F8A1-2101-46D3-B068-474FC87BBD68}">
      <dgm:prSet/>
      <dgm:spPr/>
      <dgm:t>
        <a:bodyPr/>
        <a:lstStyle/>
        <a:p>
          <a:endParaRPr lang="zh-CN" altLang="en-US" sz="2800"/>
        </a:p>
      </dgm:t>
    </dgm:pt>
    <dgm:pt modelId="{B21ABC15-D3BA-4EF3-90E6-E7144B4E5705}" type="sibTrans" cxnId="{6E77F8A1-2101-46D3-B068-474FC87BBD68}">
      <dgm:prSet/>
      <dgm:spPr/>
      <dgm:t>
        <a:bodyPr/>
        <a:lstStyle/>
        <a:p>
          <a:endParaRPr lang="zh-CN" altLang="en-US" sz="2800"/>
        </a:p>
      </dgm:t>
    </dgm:pt>
    <dgm:pt modelId="{1FB7D5A7-0BF5-4C46-B58B-1A8062ADB22A}">
      <dgm:prSet custT="1"/>
      <dgm:spPr>
        <a:solidFill>
          <a:schemeClr val="tx1">
            <a:lumMod val="50000"/>
          </a:schemeClr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en-US" sz="1800" dirty="0"/>
            <a:t>Clerk physical identification</a:t>
          </a:r>
          <a:endParaRPr lang="zh-CN" altLang="en-US" sz="1800" dirty="0"/>
        </a:p>
      </dgm:t>
    </dgm:pt>
    <dgm:pt modelId="{1EAF6729-2AE9-47FE-A584-EC640E6514FF}" type="parTrans" cxnId="{E25ADA07-680C-4603-AF10-E8B44A709F91}">
      <dgm:prSet/>
      <dgm:spPr/>
      <dgm:t>
        <a:bodyPr/>
        <a:lstStyle/>
        <a:p>
          <a:endParaRPr lang="zh-CN" altLang="en-US" sz="2800"/>
        </a:p>
      </dgm:t>
    </dgm:pt>
    <dgm:pt modelId="{CA1FBA49-8CBC-4B93-8522-E6715285D54A}" type="sibTrans" cxnId="{E25ADA07-680C-4603-AF10-E8B44A709F91}">
      <dgm:prSet/>
      <dgm:spPr/>
      <dgm:t>
        <a:bodyPr/>
        <a:lstStyle/>
        <a:p>
          <a:endParaRPr lang="zh-CN" altLang="en-US" sz="2800"/>
        </a:p>
      </dgm:t>
    </dgm:pt>
    <dgm:pt modelId="{F6DA3A5E-8B81-4756-AAD7-D71C7B270D6C}">
      <dgm:prSet custT="1"/>
      <dgm:spPr>
        <a:solidFill>
          <a:schemeClr val="tx1">
            <a:lumMod val="50000"/>
          </a:schemeClr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en-US" sz="1800" dirty="0"/>
            <a:t>Policy and inspection</a:t>
          </a:r>
          <a:endParaRPr lang="zh-CN" altLang="en-US" sz="1800" dirty="0"/>
        </a:p>
      </dgm:t>
    </dgm:pt>
    <dgm:pt modelId="{426FF054-5566-44D2-93A6-3D7C880FF35C}" type="parTrans" cxnId="{D146C97A-C7FF-44B0-B262-0703AEEA71C7}">
      <dgm:prSet/>
      <dgm:spPr/>
      <dgm:t>
        <a:bodyPr/>
        <a:lstStyle/>
        <a:p>
          <a:endParaRPr lang="zh-CN" altLang="en-US" sz="2800"/>
        </a:p>
      </dgm:t>
    </dgm:pt>
    <dgm:pt modelId="{34276874-F361-4919-A3F2-9C4B3A009067}" type="sibTrans" cxnId="{D146C97A-C7FF-44B0-B262-0703AEEA71C7}">
      <dgm:prSet/>
      <dgm:spPr/>
      <dgm:t>
        <a:bodyPr/>
        <a:lstStyle/>
        <a:p>
          <a:endParaRPr lang="zh-CN" altLang="en-US" sz="2800"/>
        </a:p>
      </dgm:t>
    </dgm:pt>
    <dgm:pt modelId="{58B6C755-C1DE-4534-A3F3-03B939589D72}" type="pres">
      <dgm:prSet presAssocID="{9C5D1010-7BBA-4849-B69B-D3DB990E3041}" presName="diagram" presStyleCnt="0">
        <dgm:presLayoutVars>
          <dgm:dir/>
          <dgm:resizeHandles val="exact"/>
        </dgm:presLayoutVars>
      </dgm:prSet>
      <dgm:spPr/>
    </dgm:pt>
    <dgm:pt modelId="{0FCAAC27-FAFA-4D6F-82D2-CC0E21EF6F94}" type="pres">
      <dgm:prSet presAssocID="{E968EBF0-DFA6-43C1-8C99-C80791D993E4}" presName="node" presStyleLbl="node1" presStyleIdx="0" presStyleCnt="6" custScaleX="514573">
        <dgm:presLayoutVars>
          <dgm:bulletEnabled val="1"/>
        </dgm:presLayoutVars>
      </dgm:prSet>
      <dgm:spPr/>
    </dgm:pt>
    <dgm:pt modelId="{9AFA13A7-E9F3-499C-9F38-7F46131B780A}" type="pres">
      <dgm:prSet presAssocID="{BE035812-BEF7-4966-A850-64E6445EF606}" presName="sibTrans" presStyleCnt="0"/>
      <dgm:spPr/>
    </dgm:pt>
    <dgm:pt modelId="{54589469-F3AB-4D37-BD5C-2719C7BEE5A5}" type="pres">
      <dgm:prSet presAssocID="{C67048B5-64B3-40F1-81EE-9398A599B22F}" presName="node" presStyleLbl="node1" presStyleIdx="1" presStyleCnt="6" custScaleX="514573">
        <dgm:presLayoutVars>
          <dgm:bulletEnabled val="1"/>
        </dgm:presLayoutVars>
      </dgm:prSet>
      <dgm:spPr/>
    </dgm:pt>
    <dgm:pt modelId="{81DB1C27-9690-47B9-A194-29AA2E7A7A7C}" type="pres">
      <dgm:prSet presAssocID="{F2E28142-9354-46E4-913E-1CBEDC08AD96}" presName="sibTrans" presStyleCnt="0"/>
      <dgm:spPr/>
    </dgm:pt>
    <dgm:pt modelId="{A613E583-5A61-4EB9-95C0-3A4898E8A759}" type="pres">
      <dgm:prSet presAssocID="{67A3AC3C-0788-4B39-8513-ADFF3D7CDEF1}" presName="node" presStyleLbl="node1" presStyleIdx="2" presStyleCnt="6" custScaleX="514573">
        <dgm:presLayoutVars>
          <dgm:bulletEnabled val="1"/>
        </dgm:presLayoutVars>
      </dgm:prSet>
      <dgm:spPr/>
    </dgm:pt>
    <dgm:pt modelId="{18DACA6B-FE22-44F6-AB95-F57259982CD5}" type="pres">
      <dgm:prSet presAssocID="{BE87467E-9C49-435D-B09A-2E6542B77C1E}" presName="sibTrans" presStyleCnt="0"/>
      <dgm:spPr/>
    </dgm:pt>
    <dgm:pt modelId="{CD37AACA-221E-40AA-A306-CADCDCBD03AD}" type="pres">
      <dgm:prSet presAssocID="{F6356945-181C-4E13-9A4C-34A7BA997B9D}" presName="node" presStyleLbl="node1" presStyleIdx="3" presStyleCnt="6" custScaleX="514573">
        <dgm:presLayoutVars>
          <dgm:bulletEnabled val="1"/>
        </dgm:presLayoutVars>
      </dgm:prSet>
      <dgm:spPr/>
    </dgm:pt>
    <dgm:pt modelId="{36A0909A-EB0E-4CF8-BC19-BA825F9E1F12}" type="pres">
      <dgm:prSet presAssocID="{B21ABC15-D3BA-4EF3-90E6-E7144B4E5705}" presName="sibTrans" presStyleCnt="0"/>
      <dgm:spPr/>
    </dgm:pt>
    <dgm:pt modelId="{D7A21221-26E9-42EE-A0FB-0CFDC514FB3A}" type="pres">
      <dgm:prSet presAssocID="{1FB7D5A7-0BF5-4C46-B58B-1A8062ADB22A}" presName="node" presStyleLbl="node1" presStyleIdx="4" presStyleCnt="6" custScaleX="514573">
        <dgm:presLayoutVars>
          <dgm:bulletEnabled val="1"/>
        </dgm:presLayoutVars>
      </dgm:prSet>
      <dgm:spPr/>
    </dgm:pt>
    <dgm:pt modelId="{E64CC8AB-6170-4506-B6B0-40AD4C2B6BA7}" type="pres">
      <dgm:prSet presAssocID="{CA1FBA49-8CBC-4B93-8522-E6715285D54A}" presName="sibTrans" presStyleCnt="0"/>
      <dgm:spPr/>
    </dgm:pt>
    <dgm:pt modelId="{F6FA7B42-7292-4D62-852F-F1B649ADC837}" type="pres">
      <dgm:prSet presAssocID="{F6DA3A5E-8B81-4756-AAD7-D71C7B270D6C}" presName="node" presStyleLbl="node1" presStyleIdx="5" presStyleCnt="6" custScaleX="514573">
        <dgm:presLayoutVars>
          <dgm:bulletEnabled val="1"/>
        </dgm:presLayoutVars>
      </dgm:prSet>
      <dgm:spPr/>
    </dgm:pt>
  </dgm:ptLst>
  <dgm:cxnLst>
    <dgm:cxn modelId="{E25ADA07-680C-4603-AF10-E8B44A709F91}" srcId="{9C5D1010-7BBA-4849-B69B-D3DB990E3041}" destId="{1FB7D5A7-0BF5-4C46-B58B-1A8062ADB22A}" srcOrd="4" destOrd="0" parTransId="{1EAF6729-2AE9-47FE-A584-EC640E6514FF}" sibTransId="{CA1FBA49-8CBC-4B93-8522-E6715285D54A}"/>
    <dgm:cxn modelId="{CB00380E-675F-409D-8348-C34A2CDCA36D}" type="presOf" srcId="{F6DA3A5E-8B81-4756-AAD7-D71C7B270D6C}" destId="{F6FA7B42-7292-4D62-852F-F1B649ADC837}" srcOrd="0" destOrd="0" presId="urn:microsoft.com/office/officeart/2005/8/layout/default"/>
    <dgm:cxn modelId="{39D1B23A-C407-4E3D-9CFB-49C514515D94}" srcId="{9C5D1010-7BBA-4849-B69B-D3DB990E3041}" destId="{C67048B5-64B3-40F1-81EE-9398A599B22F}" srcOrd="1" destOrd="0" parTransId="{F7F36E59-5212-4370-AAFD-3AC6AB61B3F1}" sibTransId="{F2E28142-9354-46E4-913E-1CBEDC08AD96}"/>
    <dgm:cxn modelId="{2633E14E-D37D-4CD2-BCCC-3609ACE2515C}" type="presOf" srcId="{1FB7D5A7-0BF5-4C46-B58B-1A8062ADB22A}" destId="{D7A21221-26E9-42EE-A0FB-0CFDC514FB3A}" srcOrd="0" destOrd="0" presId="urn:microsoft.com/office/officeart/2005/8/layout/default"/>
    <dgm:cxn modelId="{82CB8851-5D38-4259-B75D-17B396D73AB9}" type="presOf" srcId="{9C5D1010-7BBA-4849-B69B-D3DB990E3041}" destId="{58B6C755-C1DE-4534-A3F3-03B939589D72}" srcOrd="0" destOrd="0" presId="urn:microsoft.com/office/officeart/2005/8/layout/default"/>
    <dgm:cxn modelId="{C9479E59-5789-4682-BF2A-5673E8D8D43F}" type="presOf" srcId="{F6356945-181C-4E13-9A4C-34A7BA997B9D}" destId="{CD37AACA-221E-40AA-A306-CADCDCBD03AD}" srcOrd="0" destOrd="0" presId="urn:microsoft.com/office/officeart/2005/8/layout/default"/>
    <dgm:cxn modelId="{D146C97A-C7FF-44B0-B262-0703AEEA71C7}" srcId="{9C5D1010-7BBA-4849-B69B-D3DB990E3041}" destId="{F6DA3A5E-8B81-4756-AAD7-D71C7B270D6C}" srcOrd="5" destOrd="0" parTransId="{426FF054-5566-44D2-93A6-3D7C880FF35C}" sibTransId="{34276874-F361-4919-A3F2-9C4B3A009067}"/>
    <dgm:cxn modelId="{9E87B27F-045F-4EE1-B6F7-2B5C8DF76D2F}" srcId="{9C5D1010-7BBA-4849-B69B-D3DB990E3041}" destId="{E968EBF0-DFA6-43C1-8C99-C80791D993E4}" srcOrd="0" destOrd="0" parTransId="{4DDE0D17-AF63-4FA3-AA60-6F92C8D7D8ED}" sibTransId="{BE035812-BEF7-4966-A850-64E6445EF606}"/>
    <dgm:cxn modelId="{6E77F8A1-2101-46D3-B068-474FC87BBD68}" srcId="{9C5D1010-7BBA-4849-B69B-D3DB990E3041}" destId="{F6356945-181C-4E13-9A4C-34A7BA997B9D}" srcOrd="3" destOrd="0" parTransId="{DC805BCE-2426-460A-A851-23E4203BDBFE}" sibTransId="{B21ABC15-D3BA-4EF3-90E6-E7144B4E5705}"/>
    <dgm:cxn modelId="{460D61A6-383A-4A68-A9FB-FDC27689DBF2}" srcId="{9C5D1010-7BBA-4849-B69B-D3DB990E3041}" destId="{67A3AC3C-0788-4B39-8513-ADFF3D7CDEF1}" srcOrd="2" destOrd="0" parTransId="{9BAAA8C2-5E8A-4B18-82AB-2A8A6B2B8D72}" sibTransId="{BE87467E-9C49-435D-B09A-2E6542B77C1E}"/>
    <dgm:cxn modelId="{7529AAD8-2936-473D-ACDA-3A7C8A128FE1}" type="presOf" srcId="{C67048B5-64B3-40F1-81EE-9398A599B22F}" destId="{54589469-F3AB-4D37-BD5C-2719C7BEE5A5}" srcOrd="0" destOrd="0" presId="urn:microsoft.com/office/officeart/2005/8/layout/default"/>
    <dgm:cxn modelId="{36642FDB-DCFA-42B0-B53F-C15A42A0B5F6}" type="presOf" srcId="{E968EBF0-DFA6-43C1-8C99-C80791D993E4}" destId="{0FCAAC27-FAFA-4D6F-82D2-CC0E21EF6F94}" srcOrd="0" destOrd="0" presId="urn:microsoft.com/office/officeart/2005/8/layout/default"/>
    <dgm:cxn modelId="{396A71FC-1B8F-4EDA-B562-5B3D5BEDDFD0}" type="presOf" srcId="{67A3AC3C-0788-4B39-8513-ADFF3D7CDEF1}" destId="{A613E583-5A61-4EB9-95C0-3A4898E8A759}" srcOrd="0" destOrd="0" presId="urn:microsoft.com/office/officeart/2005/8/layout/default"/>
    <dgm:cxn modelId="{D95C5EE2-E4AF-451E-A3A6-5391D4007936}" type="presParOf" srcId="{58B6C755-C1DE-4534-A3F3-03B939589D72}" destId="{0FCAAC27-FAFA-4D6F-82D2-CC0E21EF6F94}" srcOrd="0" destOrd="0" presId="urn:microsoft.com/office/officeart/2005/8/layout/default"/>
    <dgm:cxn modelId="{F0C53195-478D-422D-8F21-F8288E140212}" type="presParOf" srcId="{58B6C755-C1DE-4534-A3F3-03B939589D72}" destId="{9AFA13A7-E9F3-499C-9F38-7F46131B780A}" srcOrd="1" destOrd="0" presId="urn:microsoft.com/office/officeart/2005/8/layout/default"/>
    <dgm:cxn modelId="{1135E35B-FD48-4667-ABA2-1E40CBA76695}" type="presParOf" srcId="{58B6C755-C1DE-4534-A3F3-03B939589D72}" destId="{54589469-F3AB-4D37-BD5C-2719C7BEE5A5}" srcOrd="2" destOrd="0" presId="urn:microsoft.com/office/officeart/2005/8/layout/default"/>
    <dgm:cxn modelId="{BAF6A168-DBB8-4725-A033-607A691C7C33}" type="presParOf" srcId="{58B6C755-C1DE-4534-A3F3-03B939589D72}" destId="{81DB1C27-9690-47B9-A194-29AA2E7A7A7C}" srcOrd="3" destOrd="0" presId="urn:microsoft.com/office/officeart/2005/8/layout/default"/>
    <dgm:cxn modelId="{1C294AD8-0F12-46D0-8188-32AFA5E78998}" type="presParOf" srcId="{58B6C755-C1DE-4534-A3F3-03B939589D72}" destId="{A613E583-5A61-4EB9-95C0-3A4898E8A759}" srcOrd="4" destOrd="0" presId="urn:microsoft.com/office/officeart/2005/8/layout/default"/>
    <dgm:cxn modelId="{36634989-9A7E-4C42-90D0-6CFB8E5BB9EE}" type="presParOf" srcId="{58B6C755-C1DE-4534-A3F3-03B939589D72}" destId="{18DACA6B-FE22-44F6-AB95-F57259982CD5}" srcOrd="5" destOrd="0" presId="urn:microsoft.com/office/officeart/2005/8/layout/default"/>
    <dgm:cxn modelId="{468DBF24-E4B8-4497-94F5-712C3E555EE7}" type="presParOf" srcId="{58B6C755-C1DE-4534-A3F3-03B939589D72}" destId="{CD37AACA-221E-40AA-A306-CADCDCBD03AD}" srcOrd="6" destOrd="0" presId="urn:microsoft.com/office/officeart/2005/8/layout/default"/>
    <dgm:cxn modelId="{67E7EB6D-674C-411D-9631-4B7E52085F47}" type="presParOf" srcId="{58B6C755-C1DE-4534-A3F3-03B939589D72}" destId="{36A0909A-EB0E-4CF8-BC19-BA825F9E1F12}" srcOrd="7" destOrd="0" presId="urn:microsoft.com/office/officeart/2005/8/layout/default"/>
    <dgm:cxn modelId="{088BEF4C-49BF-4DF9-B170-7E693D8D4D1E}" type="presParOf" srcId="{58B6C755-C1DE-4534-A3F3-03B939589D72}" destId="{D7A21221-26E9-42EE-A0FB-0CFDC514FB3A}" srcOrd="8" destOrd="0" presId="urn:microsoft.com/office/officeart/2005/8/layout/default"/>
    <dgm:cxn modelId="{F6901056-785A-43F8-BBFB-6D94161F01F7}" type="presParOf" srcId="{58B6C755-C1DE-4534-A3F3-03B939589D72}" destId="{E64CC8AB-6170-4506-B6B0-40AD4C2B6BA7}" srcOrd="9" destOrd="0" presId="urn:microsoft.com/office/officeart/2005/8/layout/default"/>
    <dgm:cxn modelId="{83B3769D-6C88-40F4-B477-1AD7E31748B9}" type="presParOf" srcId="{58B6C755-C1DE-4534-A3F3-03B939589D72}" destId="{F6FA7B42-7292-4D62-852F-F1B649ADC837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2.xml><?xml version="1.0" encoding="utf-8"?>
<dgm:dataModel xmlns:dgm="http://schemas.openxmlformats.org/drawingml/2006/diagram" xmlns:a="http://schemas.openxmlformats.org/drawingml/2006/main">
  <dgm:ptLst>
    <dgm:pt modelId="{02836C7F-8DD2-4F52-9B94-C8671FD640CA}" type="doc">
      <dgm:prSet loTypeId="urn:microsoft.com/office/officeart/2005/8/layout/radial6" loCatId="cycle" qsTypeId="urn:microsoft.com/office/officeart/2005/8/quickstyle/3d9" qsCatId="3D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</dgm:spPr>
      <dgm:t>
        <a:bodyPr/>
        <a:lstStyle/>
        <a:p>
          <a:endParaRPr lang="zh-CN" altLang="en-US"/>
        </a:p>
      </dgm:t>
    </dgm:pt>
    <dgm:pt modelId="{996EBCA0-F3C8-4306-AFFA-2D2D54BE14D9}">
      <dgm:prSet phldrT="[文本]" custT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  <dgm:t>
        <a:bodyPr>
          <a:sp3d extrusionH="28000" prstMaterial="matte"/>
        </a:bodyPr>
        <a:lstStyle/>
        <a:p>
          <a:r>
            <a:rPr lang="zh-CN" altLang="en-US" sz="2000" dirty="0"/>
            <a:t>产品开发流程</a:t>
          </a:r>
          <a:endParaRPr lang="en-US" altLang="zh-CN" sz="2000" dirty="0"/>
        </a:p>
        <a:p>
          <a:r>
            <a:rPr lang="en-US" altLang="zh-CN" sz="2000" dirty="0"/>
            <a:t>PDP</a:t>
          </a:r>
          <a:endParaRPr lang="zh-CN" altLang="en-US" sz="2000" dirty="0"/>
        </a:p>
      </dgm:t>
    </dgm:pt>
    <dgm:pt modelId="{208791B4-6785-4D78-A580-44AC25AC544A}" type="parTrans" cxnId="{4E358FB3-E2C4-49AA-967F-2D6A3E60BA1F}">
      <dgm:prSet/>
      <dgm:spPr/>
      <dgm:t>
        <a:bodyPr/>
        <a:lstStyle/>
        <a:p>
          <a:endParaRPr lang="zh-CN" altLang="en-US"/>
        </a:p>
      </dgm:t>
    </dgm:pt>
    <dgm:pt modelId="{354EB097-4D3E-4B1A-8FCD-F336AB911F03}" type="sibTrans" cxnId="{4E358FB3-E2C4-49AA-967F-2D6A3E60BA1F}">
      <dgm:prSet/>
      <dgm:spPr/>
      <dgm:t>
        <a:bodyPr/>
        <a:lstStyle/>
        <a:p>
          <a:endParaRPr lang="zh-CN" altLang="en-US"/>
        </a:p>
      </dgm:t>
    </dgm:pt>
    <dgm:pt modelId="{0A526C0F-6E3C-4B8C-AE42-2072520BF483}">
      <dgm:prSet phldrT="[文本]" custT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  <dgm:t>
        <a:bodyPr>
          <a:sp3d extrusionH="28000" prstMaterial="matte"/>
        </a:bodyPr>
        <a:lstStyle/>
        <a:p>
          <a:r>
            <a:rPr lang="en-US" altLang="zh-CN" sz="1600" dirty="0"/>
            <a:t>01 </a:t>
          </a:r>
          <a:r>
            <a:rPr lang="zh-CN" altLang="en-US" sz="1600" dirty="0"/>
            <a:t>需求线索</a:t>
          </a:r>
          <a:endParaRPr lang="en-US" altLang="zh-CN" sz="1600" dirty="0"/>
        </a:p>
        <a:p>
          <a:r>
            <a:rPr lang="en-US" altLang="zh-CN" sz="1600" dirty="0"/>
            <a:t>Demand Clue</a:t>
          </a:r>
          <a:endParaRPr lang="zh-CN" altLang="en-US" sz="1600" dirty="0"/>
        </a:p>
      </dgm:t>
    </dgm:pt>
    <dgm:pt modelId="{E8402738-8EDE-4E14-A880-3F14C244D192}" type="parTrans" cxnId="{4FFE4DFC-B617-406A-ACAD-A1100117CB8D}">
      <dgm:prSet/>
      <dgm:spPr/>
      <dgm:t>
        <a:bodyPr/>
        <a:lstStyle/>
        <a:p>
          <a:endParaRPr lang="zh-CN" altLang="en-US"/>
        </a:p>
      </dgm:t>
    </dgm:pt>
    <dgm:pt modelId="{AA9481DE-C58A-44E9-A044-942AD2523702}" type="sibTrans" cxnId="{4FFE4DFC-B617-406A-ACAD-A1100117CB8D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gm:spPr>
      <dgm:t>
        <a:bodyPr/>
        <a:lstStyle/>
        <a:p>
          <a:endParaRPr lang="zh-CN" altLang="en-US"/>
        </a:p>
      </dgm:t>
    </dgm:pt>
    <dgm:pt modelId="{2278A63E-2D62-4944-B002-F8A717479AE2}">
      <dgm:prSet phldrT="[文本]" custT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  <dgm:t>
        <a:bodyPr>
          <a:sp3d extrusionH="28000" prstMaterial="matte"/>
        </a:bodyPr>
        <a:lstStyle/>
        <a:p>
          <a:r>
            <a:rPr lang="en-US" altLang="zh-CN" sz="1600" dirty="0"/>
            <a:t>03 </a:t>
          </a:r>
          <a:r>
            <a:rPr lang="zh-CN" altLang="en-US" sz="1600" dirty="0"/>
            <a:t>系统设计</a:t>
          </a:r>
          <a:endParaRPr lang="en-US" altLang="zh-CN" sz="1600" dirty="0"/>
        </a:p>
        <a:p>
          <a:r>
            <a:rPr lang="en-US" altLang="zh-CN" sz="1600" dirty="0"/>
            <a:t>Solution Design</a:t>
          </a:r>
          <a:endParaRPr lang="zh-CN" altLang="en-US" sz="1600" dirty="0"/>
        </a:p>
      </dgm:t>
    </dgm:pt>
    <dgm:pt modelId="{649C97F4-082B-4F7D-9CE4-58543D3E7EDF}" type="parTrans" cxnId="{B50C1B9C-4543-4B59-9798-26875937766A}">
      <dgm:prSet/>
      <dgm:spPr/>
      <dgm:t>
        <a:bodyPr/>
        <a:lstStyle/>
        <a:p>
          <a:endParaRPr lang="zh-CN" altLang="en-US"/>
        </a:p>
      </dgm:t>
    </dgm:pt>
    <dgm:pt modelId="{4B0966B8-C2A9-441E-95F8-4CFB001E3530}" type="sibTrans" cxnId="{B50C1B9C-4543-4B59-9798-26875937766A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gm:spPr>
      <dgm:t>
        <a:bodyPr/>
        <a:lstStyle/>
        <a:p>
          <a:endParaRPr lang="zh-CN" altLang="en-US"/>
        </a:p>
      </dgm:t>
    </dgm:pt>
    <dgm:pt modelId="{81D006B1-B2A9-4A2D-900F-BB763453E1A4}">
      <dgm:prSet phldrT="[文本]" custT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  <dgm:t>
        <a:bodyPr>
          <a:sp3d extrusionH="28000" prstMaterial="matte"/>
        </a:bodyPr>
        <a:lstStyle/>
        <a:p>
          <a:r>
            <a:rPr lang="en-US" altLang="zh-CN" sz="1600" dirty="0"/>
            <a:t>04 </a:t>
          </a:r>
          <a:r>
            <a:rPr lang="zh-CN" altLang="en-US" sz="1600" dirty="0"/>
            <a:t>开发实现</a:t>
          </a:r>
          <a:endParaRPr lang="en-US" altLang="zh-CN" sz="1600" dirty="0"/>
        </a:p>
        <a:p>
          <a:r>
            <a:rPr lang="en-US" altLang="zh-CN" sz="1600" dirty="0"/>
            <a:t>Implementation</a:t>
          </a:r>
          <a:endParaRPr lang="zh-CN" altLang="en-US" sz="1600" dirty="0"/>
        </a:p>
      </dgm:t>
    </dgm:pt>
    <dgm:pt modelId="{A269FD23-4526-4C79-8C65-6278E91E39AC}" type="parTrans" cxnId="{FF76B5FF-0F21-4E57-ABB5-1644C2A34ED4}">
      <dgm:prSet/>
      <dgm:spPr/>
      <dgm:t>
        <a:bodyPr/>
        <a:lstStyle/>
        <a:p>
          <a:endParaRPr lang="zh-CN" altLang="en-US"/>
        </a:p>
      </dgm:t>
    </dgm:pt>
    <dgm:pt modelId="{2C563E2D-FED0-4F80-AF99-089C4B59100E}" type="sibTrans" cxnId="{FF76B5FF-0F21-4E57-ABB5-1644C2A34ED4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gm:spPr>
      <dgm:t>
        <a:bodyPr/>
        <a:lstStyle/>
        <a:p>
          <a:endParaRPr lang="zh-CN" altLang="en-US"/>
        </a:p>
      </dgm:t>
    </dgm:pt>
    <dgm:pt modelId="{89A53432-A766-4008-85F5-A88CF050AAFF}">
      <dgm:prSet phldrT="[文本]" custT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  <dgm:t>
        <a:bodyPr>
          <a:sp3d extrusionH="28000" prstMaterial="matte"/>
        </a:bodyPr>
        <a:lstStyle/>
        <a:p>
          <a:r>
            <a:rPr lang="en-US" altLang="zh-CN" sz="1600" dirty="0"/>
            <a:t>05 </a:t>
          </a:r>
          <a:r>
            <a:rPr lang="zh-CN" altLang="en-US" sz="1600" dirty="0"/>
            <a:t>质量测试</a:t>
          </a:r>
          <a:endParaRPr lang="en-US" altLang="zh-CN" sz="1600" dirty="0"/>
        </a:p>
        <a:p>
          <a:r>
            <a:rPr lang="en-US" altLang="zh-CN" sz="1600" dirty="0"/>
            <a:t>Testing</a:t>
          </a:r>
          <a:endParaRPr lang="zh-CN" altLang="en-US" sz="1600" dirty="0"/>
        </a:p>
      </dgm:t>
    </dgm:pt>
    <dgm:pt modelId="{B0B651EA-0B4D-4764-A348-9101004B1C7F}" type="parTrans" cxnId="{29D34A2A-9AFD-4148-9420-C916987437E3}">
      <dgm:prSet/>
      <dgm:spPr/>
      <dgm:t>
        <a:bodyPr/>
        <a:lstStyle/>
        <a:p>
          <a:endParaRPr lang="zh-CN" altLang="en-US"/>
        </a:p>
      </dgm:t>
    </dgm:pt>
    <dgm:pt modelId="{FCFB58BE-1BB0-4B1C-A149-AB031197D712}" type="sibTrans" cxnId="{29D34A2A-9AFD-4148-9420-C916987437E3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gm:spPr>
      <dgm:t>
        <a:bodyPr/>
        <a:lstStyle/>
        <a:p>
          <a:endParaRPr lang="zh-CN" altLang="en-US"/>
        </a:p>
      </dgm:t>
    </dgm:pt>
    <dgm:pt modelId="{C4080FB1-F057-4EE6-B212-A0494B822CD6}">
      <dgm:prSet phldrT="[文本]" custT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  <dgm:t>
        <a:bodyPr>
          <a:sp3d extrusionH="28000" prstMaterial="matte"/>
        </a:bodyPr>
        <a:lstStyle/>
        <a:p>
          <a:r>
            <a:rPr lang="en-US" altLang="zh-CN" sz="1600" dirty="0"/>
            <a:t>06 </a:t>
          </a:r>
          <a:r>
            <a:rPr lang="zh-CN" altLang="en-US" sz="1600" dirty="0"/>
            <a:t>发行部署</a:t>
          </a:r>
          <a:endParaRPr lang="en-US" altLang="zh-CN" sz="1600" dirty="0"/>
        </a:p>
        <a:p>
          <a:r>
            <a:rPr lang="en-US" altLang="zh-CN" sz="1600" dirty="0"/>
            <a:t>Deployment</a:t>
          </a:r>
          <a:endParaRPr lang="zh-CN" altLang="en-US" sz="1600" dirty="0"/>
        </a:p>
      </dgm:t>
    </dgm:pt>
    <dgm:pt modelId="{C98320E4-D4EB-4699-AC24-63ABB116E356}" type="parTrans" cxnId="{805C80A3-AC89-4988-BB6B-54C20D1581C0}">
      <dgm:prSet/>
      <dgm:spPr/>
      <dgm:t>
        <a:bodyPr/>
        <a:lstStyle/>
        <a:p>
          <a:endParaRPr lang="zh-CN" altLang="en-US"/>
        </a:p>
      </dgm:t>
    </dgm:pt>
    <dgm:pt modelId="{C202EA2E-FF7F-43F4-B5B2-7B061019A7BE}" type="sibTrans" cxnId="{805C80A3-AC89-4988-BB6B-54C20D1581C0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gm:spPr>
      <dgm:t>
        <a:bodyPr/>
        <a:lstStyle/>
        <a:p>
          <a:endParaRPr lang="zh-CN" altLang="en-US"/>
        </a:p>
      </dgm:t>
    </dgm:pt>
    <dgm:pt modelId="{871A49D8-CA7C-49BB-A151-5540DDC1F548}">
      <dgm:prSet phldrT="[文本]" custT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  <dgm:t>
        <a:bodyPr>
          <a:sp3d extrusionH="28000" prstMaterial="matte"/>
        </a:bodyPr>
        <a:lstStyle/>
        <a:p>
          <a:r>
            <a:rPr lang="en-US" altLang="zh-CN" sz="1600" dirty="0"/>
            <a:t>07 </a:t>
          </a:r>
          <a:r>
            <a:rPr lang="zh-CN" altLang="en-US" sz="1600" dirty="0"/>
            <a:t>业务运营</a:t>
          </a:r>
          <a:endParaRPr lang="en-US" altLang="zh-CN" sz="1600" dirty="0"/>
        </a:p>
        <a:p>
          <a:r>
            <a:rPr lang="en-US" altLang="zh-CN" sz="1600" dirty="0"/>
            <a:t>Operation</a:t>
          </a:r>
          <a:endParaRPr lang="zh-CN" altLang="en-US" sz="1600" dirty="0"/>
        </a:p>
      </dgm:t>
    </dgm:pt>
    <dgm:pt modelId="{7E99CA05-2D8A-459C-A34A-9D07202325AB}" type="parTrans" cxnId="{55571C2E-6CC4-4FFE-9030-D234EB55769D}">
      <dgm:prSet/>
      <dgm:spPr/>
      <dgm:t>
        <a:bodyPr/>
        <a:lstStyle/>
        <a:p>
          <a:endParaRPr lang="zh-CN" altLang="en-US"/>
        </a:p>
      </dgm:t>
    </dgm:pt>
    <dgm:pt modelId="{41693196-2997-4AB9-8718-32E988EA819C}" type="sibTrans" cxnId="{55571C2E-6CC4-4FFE-9030-D234EB55769D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gm:spPr>
      <dgm:t>
        <a:bodyPr/>
        <a:lstStyle/>
        <a:p>
          <a:endParaRPr lang="zh-CN" altLang="en-US"/>
        </a:p>
      </dgm:t>
    </dgm:pt>
    <dgm:pt modelId="{08913626-8A6D-4222-A0D6-1CEA2BB6F750}">
      <dgm:prSet phldrT="[文本]" custT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  <dgm:t>
        <a:bodyPr>
          <a:sp3d extrusionH="28000" prstMaterial="matte"/>
        </a:bodyPr>
        <a:lstStyle/>
        <a:p>
          <a:r>
            <a:rPr lang="en-US" altLang="zh-CN" sz="1600" dirty="0"/>
            <a:t>02 </a:t>
          </a:r>
          <a:r>
            <a:rPr lang="zh-CN" altLang="en-US" sz="1600" dirty="0"/>
            <a:t>产品规划</a:t>
          </a:r>
          <a:endParaRPr lang="en-US" altLang="zh-CN" sz="1600" dirty="0"/>
        </a:p>
        <a:p>
          <a:r>
            <a:rPr lang="en-US" altLang="zh-CN" sz="1600" dirty="0"/>
            <a:t>Product Define</a:t>
          </a:r>
          <a:endParaRPr lang="zh-CN" altLang="en-US" sz="1600" dirty="0"/>
        </a:p>
      </dgm:t>
    </dgm:pt>
    <dgm:pt modelId="{FA17E02E-5DAB-43DD-83F9-5262E8A3020A}" type="parTrans" cxnId="{CBA1AD0D-3299-425D-AB06-56E5FA8B7FD8}">
      <dgm:prSet/>
      <dgm:spPr/>
      <dgm:t>
        <a:bodyPr/>
        <a:lstStyle/>
        <a:p>
          <a:endParaRPr lang="zh-CN" altLang="en-US"/>
        </a:p>
      </dgm:t>
    </dgm:pt>
    <dgm:pt modelId="{48167907-AE0C-49A3-90E5-D4385D04C15F}" type="sibTrans" cxnId="{CBA1AD0D-3299-425D-AB06-56E5FA8B7FD8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gm:spPr>
      <dgm:t>
        <a:bodyPr/>
        <a:lstStyle/>
        <a:p>
          <a:endParaRPr lang="zh-CN" altLang="en-US"/>
        </a:p>
      </dgm:t>
    </dgm:pt>
    <dgm:pt modelId="{A0B8E740-6FDD-41FA-9C7A-73D9D9E239E6}" type="pres">
      <dgm:prSet presAssocID="{02836C7F-8DD2-4F52-9B94-C8671FD640CA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4CC6CB3-3937-420C-9C9D-12733BBA9B09}" type="pres">
      <dgm:prSet presAssocID="{996EBCA0-F3C8-4306-AFFA-2D2D54BE14D9}" presName="centerShape" presStyleLbl="node0" presStyleIdx="0" presStyleCnt="1"/>
      <dgm:spPr/>
    </dgm:pt>
    <dgm:pt modelId="{A81B418F-6A2F-40D7-8FD7-7FDAE3FD53B7}" type="pres">
      <dgm:prSet presAssocID="{0A526C0F-6E3C-4B8C-AE42-2072520BF483}" presName="node" presStyleLbl="node1" presStyleIdx="0" presStyleCnt="7">
        <dgm:presLayoutVars>
          <dgm:bulletEnabled val="1"/>
        </dgm:presLayoutVars>
      </dgm:prSet>
      <dgm:spPr/>
    </dgm:pt>
    <dgm:pt modelId="{213CF34A-DCE4-427C-BF2E-DCCDB8828F7F}" type="pres">
      <dgm:prSet presAssocID="{0A526C0F-6E3C-4B8C-AE42-2072520BF483}" presName="dummy" presStyleCnt="0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</dgm:pt>
    <dgm:pt modelId="{E4723F72-9238-44E9-8BD6-3182777B47CF}" type="pres">
      <dgm:prSet presAssocID="{AA9481DE-C58A-44E9-A044-942AD2523702}" presName="sibTrans" presStyleLbl="sibTrans2D1" presStyleIdx="0" presStyleCnt="7"/>
      <dgm:spPr/>
    </dgm:pt>
    <dgm:pt modelId="{D98D396C-507F-41EF-BAEB-0C1B50612E68}" type="pres">
      <dgm:prSet presAssocID="{08913626-8A6D-4222-A0D6-1CEA2BB6F750}" presName="node" presStyleLbl="node1" presStyleIdx="1" presStyleCnt="7">
        <dgm:presLayoutVars>
          <dgm:bulletEnabled val="1"/>
        </dgm:presLayoutVars>
      </dgm:prSet>
      <dgm:spPr/>
    </dgm:pt>
    <dgm:pt modelId="{318648AC-9B79-4870-AEAB-7350E7E4F38D}" type="pres">
      <dgm:prSet presAssocID="{08913626-8A6D-4222-A0D6-1CEA2BB6F750}" presName="dummy" presStyleCnt="0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</dgm:pt>
    <dgm:pt modelId="{C719B815-42DA-4115-ADD8-6E6B1E684B1C}" type="pres">
      <dgm:prSet presAssocID="{48167907-AE0C-49A3-90E5-D4385D04C15F}" presName="sibTrans" presStyleLbl="sibTrans2D1" presStyleIdx="1" presStyleCnt="7"/>
      <dgm:spPr/>
    </dgm:pt>
    <dgm:pt modelId="{FFBB5D84-A868-4B5D-9759-2BF22F2F1C6C}" type="pres">
      <dgm:prSet presAssocID="{2278A63E-2D62-4944-B002-F8A717479AE2}" presName="node" presStyleLbl="node1" presStyleIdx="2" presStyleCnt="7">
        <dgm:presLayoutVars>
          <dgm:bulletEnabled val="1"/>
        </dgm:presLayoutVars>
      </dgm:prSet>
      <dgm:spPr/>
    </dgm:pt>
    <dgm:pt modelId="{F8078C82-67BC-4FB1-A404-D073F173828F}" type="pres">
      <dgm:prSet presAssocID="{2278A63E-2D62-4944-B002-F8A717479AE2}" presName="dummy" presStyleCnt="0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</dgm:pt>
    <dgm:pt modelId="{72E1F32D-100C-42D2-9BF1-B410290C1383}" type="pres">
      <dgm:prSet presAssocID="{4B0966B8-C2A9-441E-95F8-4CFB001E3530}" presName="sibTrans" presStyleLbl="sibTrans2D1" presStyleIdx="2" presStyleCnt="7"/>
      <dgm:spPr/>
    </dgm:pt>
    <dgm:pt modelId="{91AF8308-F845-41B8-A434-F94ABDEBE269}" type="pres">
      <dgm:prSet presAssocID="{81D006B1-B2A9-4A2D-900F-BB763453E1A4}" presName="node" presStyleLbl="node1" presStyleIdx="3" presStyleCnt="7">
        <dgm:presLayoutVars>
          <dgm:bulletEnabled val="1"/>
        </dgm:presLayoutVars>
      </dgm:prSet>
      <dgm:spPr/>
    </dgm:pt>
    <dgm:pt modelId="{307B96E0-968A-4748-AF7D-85F1B0398AE0}" type="pres">
      <dgm:prSet presAssocID="{81D006B1-B2A9-4A2D-900F-BB763453E1A4}" presName="dummy" presStyleCnt="0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</dgm:pt>
    <dgm:pt modelId="{7166BF22-855F-4160-A2A8-D2DAB4F32EB5}" type="pres">
      <dgm:prSet presAssocID="{2C563E2D-FED0-4F80-AF99-089C4B59100E}" presName="sibTrans" presStyleLbl="sibTrans2D1" presStyleIdx="3" presStyleCnt="7"/>
      <dgm:spPr/>
    </dgm:pt>
    <dgm:pt modelId="{AA99DA6A-D995-4B53-B6EE-E214CACFB6A8}" type="pres">
      <dgm:prSet presAssocID="{89A53432-A766-4008-85F5-A88CF050AAFF}" presName="node" presStyleLbl="node1" presStyleIdx="4" presStyleCnt="7">
        <dgm:presLayoutVars>
          <dgm:bulletEnabled val="1"/>
        </dgm:presLayoutVars>
      </dgm:prSet>
      <dgm:spPr/>
    </dgm:pt>
    <dgm:pt modelId="{BA173DFD-FE4C-4EE6-B766-07BF32F81232}" type="pres">
      <dgm:prSet presAssocID="{89A53432-A766-4008-85F5-A88CF050AAFF}" presName="dummy" presStyleCnt="0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</dgm:pt>
    <dgm:pt modelId="{CCDA713F-596B-4D97-A0A2-06B9129ADE86}" type="pres">
      <dgm:prSet presAssocID="{FCFB58BE-1BB0-4B1C-A149-AB031197D712}" presName="sibTrans" presStyleLbl="sibTrans2D1" presStyleIdx="4" presStyleCnt="7"/>
      <dgm:spPr/>
    </dgm:pt>
    <dgm:pt modelId="{83BF2212-03C1-4342-B5ED-6B933E8D2B33}" type="pres">
      <dgm:prSet presAssocID="{C4080FB1-F057-4EE6-B212-A0494B822CD6}" presName="node" presStyleLbl="node1" presStyleIdx="5" presStyleCnt="7">
        <dgm:presLayoutVars>
          <dgm:bulletEnabled val="1"/>
        </dgm:presLayoutVars>
      </dgm:prSet>
      <dgm:spPr/>
    </dgm:pt>
    <dgm:pt modelId="{8946096D-92A8-41A4-B52C-7CE1D5702F5D}" type="pres">
      <dgm:prSet presAssocID="{C4080FB1-F057-4EE6-B212-A0494B822CD6}" presName="dummy" presStyleCnt="0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</dgm:pt>
    <dgm:pt modelId="{88125A9E-BDAA-49D1-8072-F543D60F2016}" type="pres">
      <dgm:prSet presAssocID="{C202EA2E-FF7F-43F4-B5B2-7B061019A7BE}" presName="sibTrans" presStyleLbl="sibTrans2D1" presStyleIdx="5" presStyleCnt="7"/>
      <dgm:spPr/>
    </dgm:pt>
    <dgm:pt modelId="{3B85D888-2CC0-44BD-8EFC-DD538B7DA3D4}" type="pres">
      <dgm:prSet presAssocID="{871A49D8-CA7C-49BB-A151-5540DDC1F548}" presName="node" presStyleLbl="node1" presStyleIdx="6" presStyleCnt="7">
        <dgm:presLayoutVars>
          <dgm:bulletEnabled val="1"/>
        </dgm:presLayoutVars>
      </dgm:prSet>
      <dgm:spPr/>
    </dgm:pt>
    <dgm:pt modelId="{4275A8AB-EDA6-4CAE-B0F3-75AEAF8A3A1E}" type="pres">
      <dgm:prSet presAssocID="{871A49D8-CA7C-49BB-A151-5540DDC1F548}" presName="dummy" presStyleCnt="0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</dgm:pt>
    <dgm:pt modelId="{EC4AB9EF-18D9-450C-A7D7-5F9BC8CB9D1E}" type="pres">
      <dgm:prSet presAssocID="{41693196-2997-4AB9-8718-32E988EA819C}" presName="sibTrans" presStyleLbl="sibTrans2D1" presStyleIdx="6" presStyleCnt="7"/>
      <dgm:spPr/>
    </dgm:pt>
  </dgm:ptLst>
  <dgm:cxnLst>
    <dgm:cxn modelId="{CADCFC08-6E86-4080-A17A-897484D8AC29}" type="presOf" srcId="{871A49D8-CA7C-49BB-A151-5540DDC1F548}" destId="{3B85D888-2CC0-44BD-8EFC-DD538B7DA3D4}" srcOrd="0" destOrd="0" presId="urn:microsoft.com/office/officeart/2005/8/layout/radial6"/>
    <dgm:cxn modelId="{DEC2130B-E563-4D13-9B1C-AA930C351061}" type="presOf" srcId="{C202EA2E-FF7F-43F4-B5B2-7B061019A7BE}" destId="{88125A9E-BDAA-49D1-8072-F543D60F2016}" srcOrd="0" destOrd="0" presId="urn:microsoft.com/office/officeart/2005/8/layout/radial6"/>
    <dgm:cxn modelId="{CBA1AD0D-3299-425D-AB06-56E5FA8B7FD8}" srcId="{996EBCA0-F3C8-4306-AFFA-2D2D54BE14D9}" destId="{08913626-8A6D-4222-A0D6-1CEA2BB6F750}" srcOrd="1" destOrd="0" parTransId="{FA17E02E-5DAB-43DD-83F9-5262E8A3020A}" sibTransId="{48167907-AE0C-49A3-90E5-D4385D04C15F}"/>
    <dgm:cxn modelId="{B37C9516-9487-4446-8ABF-2BB382394F61}" type="presOf" srcId="{48167907-AE0C-49A3-90E5-D4385D04C15F}" destId="{C719B815-42DA-4115-ADD8-6E6B1E684B1C}" srcOrd="0" destOrd="0" presId="urn:microsoft.com/office/officeart/2005/8/layout/radial6"/>
    <dgm:cxn modelId="{A118AA22-1D85-432F-BF0F-4FF2F52C4A84}" type="presOf" srcId="{AA9481DE-C58A-44E9-A044-942AD2523702}" destId="{E4723F72-9238-44E9-8BD6-3182777B47CF}" srcOrd="0" destOrd="0" presId="urn:microsoft.com/office/officeart/2005/8/layout/radial6"/>
    <dgm:cxn modelId="{29D34A2A-9AFD-4148-9420-C916987437E3}" srcId="{996EBCA0-F3C8-4306-AFFA-2D2D54BE14D9}" destId="{89A53432-A766-4008-85F5-A88CF050AAFF}" srcOrd="4" destOrd="0" parTransId="{B0B651EA-0B4D-4764-A348-9101004B1C7F}" sibTransId="{FCFB58BE-1BB0-4B1C-A149-AB031197D712}"/>
    <dgm:cxn modelId="{55571C2E-6CC4-4FFE-9030-D234EB55769D}" srcId="{996EBCA0-F3C8-4306-AFFA-2D2D54BE14D9}" destId="{871A49D8-CA7C-49BB-A151-5540DDC1F548}" srcOrd="6" destOrd="0" parTransId="{7E99CA05-2D8A-459C-A34A-9D07202325AB}" sibTransId="{41693196-2997-4AB9-8718-32E988EA819C}"/>
    <dgm:cxn modelId="{5C286733-63B0-4308-85EA-6E5E21BF5F15}" type="presOf" srcId="{02836C7F-8DD2-4F52-9B94-C8671FD640CA}" destId="{A0B8E740-6FDD-41FA-9C7A-73D9D9E239E6}" srcOrd="0" destOrd="0" presId="urn:microsoft.com/office/officeart/2005/8/layout/radial6"/>
    <dgm:cxn modelId="{15D39669-CAEF-41B9-B582-7A47A9BAFB13}" type="presOf" srcId="{81D006B1-B2A9-4A2D-900F-BB763453E1A4}" destId="{91AF8308-F845-41B8-A434-F94ABDEBE269}" srcOrd="0" destOrd="0" presId="urn:microsoft.com/office/officeart/2005/8/layout/radial6"/>
    <dgm:cxn modelId="{80B9834B-8214-47A5-94C3-49C2BCB7729E}" type="presOf" srcId="{C4080FB1-F057-4EE6-B212-A0494B822CD6}" destId="{83BF2212-03C1-4342-B5ED-6B933E8D2B33}" srcOrd="0" destOrd="0" presId="urn:microsoft.com/office/officeart/2005/8/layout/radial6"/>
    <dgm:cxn modelId="{F522866D-D78F-4B70-924A-EF0908246541}" type="presOf" srcId="{0A526C0F-6E3C-4B8C-AE42-2072520BF483}" destId="{A81B418F-6A2F-40D7-8FD7-7FDAE3FD53B7}" srcOrd="0" destOrd="0" presId="urn:microsoft.com/office/officeart/2005/8/layout/radial6"/>
    <dgm:cxn modelId="{0B627A77-BF24-456E-8274-D95372C7CFF6}" type="presOf" srcId="{41693196-2997-4AB9-8718-32E988EA819C}" destId="{EC4AB9EF-18D9-450C-A7D7-5F9BC8CB9D1E}" srcOrd="0" destOrd="0" presId="urn:microsoft.com/office/officeart/2005/8/layout/radial6"/>
    <dgm:cxn modelId="{325DE98F-EE21-4A22-9643-910EEA2E276A}" type="presOf" srcId="{FCFB58BE-1BB0-4B1C-A149-AB031197D712}" destId="{CCDA713F-596B-4D97-A0A2-06B9129ADE86}" srcOrd="0" destOrd="0" presId="urn:microsoft.com/office/officeart/2005/8/layout/radial6"/>
    <dgm:cxn modelId="{B50C1B9C-4543-4B59-9798-26875937766A}" srcId="{996EBCA0-F3C8-4306-AFFA-2D2D54BE14D9}" destId="{2278A63E-2D62-4944-B002-F8A717479AE2}" srcOrd="2" destOrd="0" parTransId="{649C97F4-082B-4F7D-9CE4-58543D3E7EDF}" sibTransId="{4B0966B8-C2A9-441E-95F8-4CFB001E3530}"/>
    <dgm:cxn modelId="{805C80A3-AC89-4988-BB6B-54C20D1581C0}" srcId="{996EBCA0-F3C8-4306-AFFA-2D2D54BE14D9}" destId="{C4080FB1-F057-4EE6-B212-A0494B822CD6}" srcOrd="5" destOrd="0" parTransId="{C98320E4-D4EB-4699-AC24-63ABB116E356}" sibTransId="{C202EA2E-FF7F-43F4-B5B2-7B061019A7BE}"/>
    <dgm:cxn modelId="{5220A7A5-6D7D-4797-BB44-AF8D1FEC865A}" type="presOf" srcId="{2C563E2D-FED0-4F80-AF99-089C4B59100E}" destId="{7166BF22-855F-4160-A2A8-D2DAB4F32EB5}" srcOrd="0" destOrd="0" presId="urn:microsoft.com/office/officeart/2005/8/layout/radial6"/>
    <dgm:cxn modelId="{579BD6B0-3EEC-4FB2-82E7-AB7CFCF27A6D}" type="presOf" srcId="{2278A63E-2D62-4944-B002-F8A717479AE2}" destId="{FFBB5D84-A868-4B5D-9759-2BF22F2F1C6C}" srcOrd="0" destOrd="0" presId="urn:microsoft.com/office/officeart/2005/8/layout/radial6"/>
    <dgm:cxn modelId="{4E358FB3-E2C4-49AA-967F-2D6A3E60BA1F}" srcId="{02836C7F-8DD2-4F52-9B94-C8671FD640CA}" destId="{996EBCA0-F3C8-4306-AFFA-2D2D54BE14D9}" srcOrd="0" destOrd="0" parTransId="{208791B4-6785-4D78-A580-44AC25AC544A}" sibTransId="{354EB097-4D3E-4B1A-8FCD-F336AB911F03}"/>
    <dgm:cxn modelId="{BC84AFB3-5E1F-408E-B253-8E64AD96B319}" type="presOf" srcId="{89A53432-A766-4008-85F5-A88CF050AAFF}" destId="{AA99DA6A-D995-4B53-B6EE-E214CACFB6A8}" srcOrd="0" destOrd="0" presId="urn:microsoft.com/office/officeart/2005/8/layout/radial6"/>
    <dgm:cxn modelId="{F1D068B4-EDEF-4934-A0CC-EE23D8F34E0B}" type="presOf" srcId="{996EBCA0-F3C8-4306-AFFA-2D2D54BE14D9}" destId="{E4CC6CB3-3937-420C-9C9D-12733BBA9B09}" srcOrd="0" destOrd="0" presId="urn:microsoft.com/office/officeart/2005/8/layout/radial6"/>
    <dgm:cxn modelId="{3E5894C9-0A57-4F3E-B7E3-6421C1346BB0}" type="presOf" srcId="{08913626-8A6D-4222-A0D6-1CEA2BB6F750}" destId="{D98D396C-507F-41EF-BAEB-0C1B50612E68}" srcOrd="0" destOrd="0" presId="urn:microsoft.com/office/officeart/2005/8/layout/radial6"/>
    <dgm:cxn modelId="{0600A0DE-186C-4151-B1C1-6FAD12CA6BBC}" type="presOf" srcId="{4B0966B8-C2A9-441E-95F8-4CFB001E3530}" destId="{72E1F32D-100C-42D2-9BF1-B410290C1383}" srcOrd="0" destOrd="0" presId="urn:microsoft.com/office/officeart/2005/8/layout/radial6"/>
    <dgm:cxn modelId="{4FFE4DFC-B617-406A-ACAD-A1100117CB8D}" srcId="{996EBCA0-F3C8-4306-AFFA-2D2D54BE14D9}" destId="{0A526C0F-6E3C-4B8C-AE42-2072520BF483}" srcOrd="0" destOrd="0" parTransId="{E8402738-8EDE-4E14-A880-3F14C244D192}" sibTransId="{AA9481DE-C58A-44E9-A044-942AD2523702}"/>
    <dgm:cxn modelId="{FF76B5FF-0F21-4E57-ABB5-1644C2A34ED4}" srcId="{996EBCA0-F3C8-4306-AFFA-2D2D54BE14D9}" destId="{81D006B1-B2A9-4A2D-900F-BB763453E1A4}" srcOrd="3" destOrd="0" parTransId="{A269FD23-4526-4C79-8C65-6278E91E39AC}" sibTransId="{2C563E2D-FED0-4F80-AF99-089C4B59100E}"/>
    <dgm:cxn modelId="{DED44E84-014A-4E6A-B5F1-15F3D02954E0}" type="presParOf" srcId="{A0B8E740-6FDD-41FA-9C7A-73D9D9E239E6}" destId="{E4CC6CB3-3937-420C-9C9D-12733BBA9B09}" srcOrd="0" destOrd="0" presId="urn:microsoft.com/office/officeart/2005/8/layout/radial6"/>
    <dgm:cxn modelId="{CD770AF8-9874-481D-89F9-696EC6D33085}" type="presParOf" srcId="{A0B8E740-6FDD-41FA-9C7A-73D9D9E239E6}" destId="{A81B418F-6A2F-40D7-8FD7-7FDAE3FD53B7}" srcOrd="1" destOrd="0" presId="urn:microsoft.com/office/officeart/2005/8/layout/radial6"/>
    <dgm:cxn modelId="{B180117A-58A0-4BC6-A947-7EC3AC0C2186}" type="presParOf" srcId="{A0B8E740-6FDD-41FA-9C7A-73D9D9E239E6}" destId="{213CF34A-DCE4-427C-BF2E-DCCDB8828F7F}" srcOrd="2" destOrd="0" presId="urn:microsoft.com/office/officeart/2005/8/layout/radial6"/>
    <dgm:cxn modelId="{359B1868-5884-488C-AAA3-F678C2ED1C1B}" type="presParOf" srcId="{A0B8E740-6FDD-41FA-9C7A-73D9D9E239E6}" destId="{E4723F72-9238-44E9-8BD6-3182777B47CF}" srcOrd="3" destOrd="0" presId="urn:microsoft.com/office/officeart/2005/8/layout/radial6"/>
    <dgm:cxn modelId="{A480C482-4447-460C-9614-1C82CB86C89B}" type="presParOf" srcId="{A0B8E740-6FDD-41FA-9C7A-73D9D9E239E6}" destId="{D98D396C-507F-41EF-BAEB-0C1B50612E68}" srcOrd="4" destOrd="0" presId="urn:microsoft.com/office/officeart/2005/8/layout/radial6"/>
    <dgm:cxn modelId="{0FA6A5F4-9509-4BFC-BD6F-F0C9C5BE0F8E}" type="presParOf" srcId="{A0B8E740-6FDD-41FA-9C7A-73D9D9E239E6}" destId="{318648AC-9B79-4870-AEAB-7350E7E4F38D}" srcOrd="5" destOrd="0" presId="urn:microsoft.com/office/officeart/2005/8/layout/radial6"/>
    <dgm:cxn modelId="{DC671BB6-8A9D-4955-B062-9D93E42E4EDB}" type="presParOf" srcId="{A0B8E740-6FDD-41FA-9C7A-73D9D9E239E6}" destId="{C719B815-42DA-4115-ADD8-6E6B1E684B1C}" srcOrd="6" destOrd="0" presId="urn:microsoft.com/office/officeart/2005/8/layout/radial6"/>
    <dgm:cxn modelId="{9410D78D-C76E-40ED-9765-775E60F02C43}" type="presParOf" srcId="{A0B8E740-6FDD-41FA-9C7A-73D9D9E239E6}" destId="{FFBB5D84-A868-4B5D-9759-2BF22F2F1C6C}" srcOrd="7" destOrd="0" presId="urn:microsoft.com/office/officeart/2005/8/layout/radial6"/>
    <dgm:cxn modelId="{DF92AFC4-6CDB-43C0-9388-927BABE8BDF1}" type="presParOf" srcId="{A0B8E740-6FDD-41FA-9C7A-73D9D9E239E6}" destId="{F8078C82-67BC-4FB1-A404-D073F173828F}" srcOrd="8" destOrd="0" presId="urn:microsoft.com/office/officeart/2005/8/layout/radial6"/>
    <dgm:cxn modelId="{F6B951D1-233A-4A8C-855B-7268D009EE76}" type="presParOf" srcId="{A0B8E740-6FDD-41FA-9C7A-73D9D9E239E6}" destId="{72E1F32D-100C-42D2-9BF1-B410290C1383}" srcOrd="9" destOrd="0" presId="urn:microsoft.com/office/officeart/2005/8/layout/radial6"/>
    <dgm:cxn modelId="{D8D24CFE-3F6B-4153-8650-313438E5FC77}" type="presParOf" srcId="{A0B8E740-6FDD-41FA-9C7A-73D9D9E239E6}" destId="{91AF8308-F845-41B8-A434-F94ABDEBE269}" srcOrd="10" destOrd="0" presId="urn:microsoft.com/office/officeart/2005/8/layout/radial6"/>
    <dgm:cxn modelId="{376B4467-ADDA-4808-8010-15E8415537D9}" type="presParOf" srcId="{A0B8E740-6FDD-41FA-9C7A-73D9D9E239E6}" destId="{307B96E0-968A-4748-AF7D-85F1B0398AE0}" srcOrd="11" destOrd="0" presId="urn:microsoft.com/office/officeart/2005/8/layout/radial6"/>
    <dgm:cxn modelId="{AEF485D5-A0DE-4531-A7D5-2BBAF2D419E6}" type="presParOf" srcId="{A0B8E740-6FDD-41FA-9C7A-73D9D9E239E6}" destId="{7166BF22-855F-4160-A2A8-D2DAB4F32EB5}" srcOrd="12" destOrd="0" presId="urn:microsoft.com/office/officeart/2005/8/layout/radial6"/>
    <dgm:cxn modelId="{A8A7DB0B-67DE-482E-B657-B0E616E459FD}" type="presParOf" srcId="{A0B8E740-6FDD-41FA-9C7A-73D9D9E239E6}" destId="{AA99DA6A-D995-4B53-B6EE-E214CACFB6A8}" srcOrd="13" destOrd="0" presId="urn:microsoft.com/office/officeart/2005/8/layout/radial6"/>
    <dgm:cxn modelId="{6C04D66F-FBCC-45F7-B83E-CA2D221AD62F}" type="presParOf" srcId="{A0B8E740-6FDD-41FA-9C7A-73D9D9E239E6}" destId="{BA173DFD-FE4C-4EE6-B766-07BF32F81232}" srcOrd="14" destOrd="0" presId="urn:microsoft.com/office/officeart/2005/8/layout/radial6"/>
    <dgm:cxn modelId="{F978156F-5D29-4164-8FC5-7C3F326B4948}" type="presParOf" srcId="{A0B8E740-6FDD-41FA-9C7A-73D9D9E239E6}" destId="{CCDA713F-596B-4D97-A0A2-06B9129ADE86}" srcOrd="15" destOrd="0" presId="urn:microsoft.com/office/officeart/2005/8/layout/radial6"/>
    <dgm:cxn modelId="{E321D98A-25E7-44DA-B39D-FA5FA3482C2C}" type="presParOf" srcId="{A0B8E740-6FDD-41FA-9C7A-73D9D9E239E6}" destId="{83BF2212-03C1-4342-B5ED-6B933E8D2B33}" srcOrd="16" destOrd="0" presId="urn:microsoft.com/office/officeart/2005/8/layout/radial6"/>
    <dgm:cxn modelId="{F920D293-23A7-4354-AC85-397C8A47A45F}" type="presParOf" srcId="{A0B8E740-6FDD-41FA-9C7A-73D9D9E239E6}" destId="{8946096D-92A8-41A4-B52C-7CE1D5702F5D}" srcOrd="17" destOrd="0" presId="urn:microsoft.com/office/officeart/2005/8/layout/radial6"/>
    <dgm:cxn modelId="{81733DF2-02A5-4AE6-A75E-8C77A40C7301}" type="presParOf" srcId="{A0B8E740-6FDD-41FA-9C7A-73D9D9E239E6}" destId="{88125A9E-BDAA-49D1-8072-F543D60F2016}" srcOrd="18" destOrd="0" presId="urn:microsoft.com/office/officeart/2005/8/layout/radial6"/>
    <dgm:cxn modelId="{A6C4BB85-43D3-4849-BAB3-F32BCFCBC758}" type="presParOf" srcId="{A0B8E740-6FDD-41FA-9C7A-73D9D9E239E6}" destId="{3B85D888-2CC0-44BD-8EFC-DD538B7DA3D4}" srcOrd="19" destOrd="0" presId="urn:microsoft.com/office/officeart/2005/8/layout/radial6"/>
    <dgm:cxn modelId="{E45A1CDF-88FA-469D-89B9-BB4ECB4BBC3A}" type="presParOf" srcId="{A0B8E740-6FDD-41FA-9C7A-73D9D9E239E6}" destId="{4275A8AB-EDA6-4CAE-B0F3-75AEAF8A3A1E}" srcOrd="20" destOrd="0" presId="urn:microsoft.com/office/officeart/2005/8/layout/radial6"/>
    <dgm:cxn modelId="{8DF0C06D-884D-4134-BC21-748CB3CB6C92}" type="presParOf" srcId="{A0B8E740-6FDD-41FA-9C7A-73D9D9E239E6}" destId="{EC4AB9EF-18D9-450C-A7D7-5F9BC8CB9D1E}" srcOrd="21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3.xml><?xml version="1.0" encoding="utf-8"?>
<dgm:dataModel xmlns:dgm="http://schemas.openxmlformats.org/drawingml/2006/diagram" xmlns:a="http://schemas.openxmlformats.org/drawingml/2006/main">
  <dgm:ptLst>
    <dgm:pt modelId="{EC64FC73-28CE-4892-B242-9D491FADF5C8}" type="doc">
      <dgm:prSet loTypeId="urn:microsoft.com/office/officeart/2005/8/layout/hChevron3" loCatId="process" qsTypeId="urn:microsoft.com/office/officeart/2005/8/quickstyle/simple1" qsCatId="simple" csTypeId="urn:microsoft.com/office/officeart/2005/8/colors/accent0_3" csCatId="mainScheme" phldr="1"/>
      <dgm:spPr/>
    </dgm:pt>
    <dgm:pt modelId="{8E27B0A7-C6E0-4F2B-9A15-95DE1BBCD6DC}">
      <dgm:prSet phldrT="[文本]"/>
      <dgm:spPr/>
      <dgm:t>
        <a:bodyPr/>
        <a:lstStyle/>
        <a:p>
          <a:r>
            <a:rPr lang="zh-CN" altLang="en-US" dirty="0"/>
            <a:t>迭代开发</a:t>
          </a:r>
          <a:endParaRPr lang="en-US" altLang="zh-CN" dirty="0"/>
        </a:p>
        <a:p>
          <a:r>
            <a:rPr lang="en-US" altLang="en-US" dirty="0"/>
            <a:t>Iterative development</a:t>
          </a:r>
          <a:endParaRPr lang="zh-CN" altLang="en-US" dirty="0"/>
        </a:p>
      </dgm:t>
    </dgm:pt>
    <dgm:pt modelId="{C2BBD0E6-D23E-491A-8190-BE590038FB64}" type="par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188F6B2F-2D57-41E6-999E-A130DEAE52D4}" type="sib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90D792C2-45DE-48A2-A542-C1BCE21E500B}">
      <dgm:prSet phldrT="[文本]"/>
      <dgm:spPr/>
      <dgm:t>
        <a:bodyPr/>
        <a:lstStyle/>
        <a:p>
          <a:r>
            <a:rPr lang="zh-CN" altLang="en-US" dirty="0"/>
            <a:t>单元测试</a:t>
          </a:r>
          <a:endParaRPr lang="en-US" altLang="zh-CN" dirty="0"/>
        </a:p>
        <a:p>
          <a:r>
            <a:rPr lang="en-US" altLang="en-US" dirty="0"/>
            <a:t>unit test</a:t>
          </a:r>
          <a:endParaRPr lang="zh-CN" altLang="en-US" dirty="0"/>
        </a:p>
      </dgm:t>
    </dgm:pt>
    <dgm:pt modelId="{23D0AB88-FD1C-4BBE-AAC2-C3C897EC546E}" type="par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A7A3B84B-A833-401F-A2CB-1EAC02D11C05}" type="sib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DB8A54F4-C12D-445C-B1DC-0D36C84ABD66}">
      <dgm:prSet phldrT="[文本]"/>
      <dgm:spPr/>
      <dgm:t>
        <a:bodyPr/>
        <a:lstStyle/>
        <a:p>
          <a:r>
            <a:rPr lang="zh-CN" altLang="en-US" dirty="0"/>
            <a:t>系统调试</a:t>
          </a:r>
          <a:endParaRPr lang="en-US" altLang="zh-CN" dirty="0"/>
        </a:p>
        <a:p>
          <a:r>
            <a:rPr lang="en-US" altLang="en-US" dirty="0"/>
            <a:t>system debugging</a:t>
          </a:r>
          <a:endParaRPr lang="zh-CN" altLang="en-US" dirty="0"/>
        </a:p>
      </dgm:t>
    </dgm:pt>
    <dgm:pt modelId="{42FD0245-6397-4C67-8A7E-9CD74913CC15}" type="par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4F44591C-68F4-4AC8-8E94-D351F8119C8B}" type="sib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AA84FC71-3057-4D40-A5ED-BBE2A8538573}" type="pres">
      <dgm:prSet presAssocID="{EC64FC73-28CE-4892-B242-9D491FADF5C8}" presName="Name0" presStyleCnt="0">
        <dgm:presLayoutVars>
          <dgm:dir/>
          <dgm:resizeHandles val="exact"/>
        </dgm:presLayoutVars>
      </dgm:prSet>
      <dgm:spPr/>
    </dgm:pt>
    <dgm:pt modelId="{AA3C461C-7185-4752-B8F0-3A7DD3B8037B}" type="pres">
      <dgm:prSet presAssocID="{8E27B0A7-C6E0-4F2B-9A15-95DE1BBCD6DC}" presName="parTxOnly" presStyleLbl="node1" presStyleIdx="0" presStyleCnt="3">
        <dgm:presLayoutVars>
          <dgm:bulletEnabled val="1"/>
        </dgm:presLayoutVars>
      </dgm:prSet>
      <dgm:spPr/>
    </dgm:pt>
    <dgm:pt modelId="{FBBDBB5D-5068-4D1B-B705-8BA690AD768D}" type="pres">
      <dgm:prSet presAssocID="{188F6B2F-2D57-41E6-999E-A130DEAE52D4}" presName="parSpace" presStyleCnt="0"/>
      <dgm:spPr/>
    </dgm:pt>
    <dgm:pt modelId="{75A139B5-1C09-4BB8-A450-2EF4E67B5CF9}" type="pres">
      <dgm:prSet presAssocID="{90D792C2-45DE-48A2-A542-C1BCE21E500B}" presName="parTxOnly" presStyleLbl="node1" presStyleIdx="1" presStyleCnt="3">
        <dgm:presLayoutVars>
          <dgm:bulletEnabled val="1"/>
        </dgm:presLayoutVars>
      </dgm:prSet>
      <dgm:spPr/>
    </dgm:pt>
    <dgm:pt modelId="{139358D2-463B-4861-9599-9C5C4E0EA0CE}" type="pres">
      <dgm:prSet presAssocID="{A7A3B84B-A833-401F-A2CB-1EAC02D11C05}" presName="parSpace" presStyleCnt="0"/>
      <dgm:spPr/>
    </dgm:pt>
    <dgm:pt modelId="{55599982-F86B-4282-A504-F6E016F221B0}" type="pres">
      <dgm:prSet presAssocID="{DB8A54F4-C12D-445C-B1DC-0D36C84ABD66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A45F3A13-1BDB-4D2C-ADE8-67F8ECC4C620}" type="presOf" srcId="{EC64FC73-28CE-4892-B242-9D491FADF5C8}" destId="{AA84FC71-3057-4D40-A5ED-BBE2A8538573}" srcOrd="0" destOrd="0" presId="urn:microsoft.com/office/officeart/2005/8/layout/hChevron3"/>
    <dgm:cxn modelId="{2C229884-D6D4-4AB8-BE99-47C96E58AB85}" type="presOf" srcId="{DB8A54F4-C12D-445C-B1DC-0D36C84ABD66}" destId="{55599982-F86B-4282-A504-F6E016F221B0}" srcOrd="0" destOrd="0" presId="urn:microsoft.com/office/officeart/2005/8/layout/hChevron3"/>
    <dgm:cxn modelId="{1363A796-DE93-4A70-9DEC-93FD75B2849C}" srcId="{EC64FC73-28CE-4892-B242-9D491FADF5C8}" destId="{8E27B0A7-C6E0-4F2B-9A15-95DE1BBCD6DC}" srcOrd="0" destOrd="0" parTransId="{C2BBD0E6-D23E-491A-8190-BE590038FB64}" sibTransId="{188F6B2F-2D57-41E6-999E-A130DEAE52D4}"/>
    <dgm:cxn modelId="{138F9BBB-A1A3-4643-ACF9-03D2DDD9283D}" type="presOf" srcId="{90D792C2-45DE-48A2-A542-C1BCE21E500B}" destId="{75A139B5-1C09-4BB8-A450-2EF4E67B5CF9}" srcOrd="0" destOrd="0" presId="urn:microsoft.com/office/officeart/2005/8/layout/hChevron3"/>
    <dgm:cxn modelId="{6776C2D4-1987-450A-8CF8-0CCD96A5FBE1}" type="presOf" srcId="{8E27B0A7-C6E0-4F2B-9A15-95DE1BBCD6DC}" destId="{AA3C461C-7185-4752-B8F0-3A7DD3B8037B}" srcOrd="0" destOrd="0" presId="urn:microsoft.com/office/officeart/2005/8/layout/hChevron3"/>
    <dgm:cxn modelId="{D05ADFD9-E098-4834-A87F-0973714BDDEC}" srcId="{EC64FC73-28CE-4892-B242-9D491FADF5C8}" destId="{DB8A54F4-C12D-445C-B1DC-0D36C84ABD66}" srcOrd="2" destOrd="0" parTransId="{42FD0245-6397-4C67-8A7E-9CD74913CC15}" sibTransId="{4F44591C-68F4-4AC8-8E94-D351F8119C8B}"/>
    <dgm:cxn modelId="{DDF6A3E0-F229-40BA-9F22-352AAAD03256}" srcId="{EC64FC73-28CE-4892-B242-9D491FADF5C8}" destId="{90D792C2-45DE-48A2-A542-C1BCE21E500B}" srcOrd="1" destOrd="0" parTransId="{23D0AB88-FD1C-4BBE-AAC2-C3C897EC546E}" sibTransId="{A7A3B84B-A833-401F-A2CB-1EAC02D11C05}"/>
    <dgm:cxn modelId="{7E5FF138-810D-494C-8FA2-E204B79357CC}" type="presParOf" srcId="{AA84FC71-3057-4D40-A5ED-BBE2A8538573}" destId="{AA3C461C-7185-4752-B8F0-3A7DD3B8037B}" srcOrd="0" destOrd="0" presId="urn:microsoft.com/office/officeart/2005/8/layout/hChevron3"/>
    <dgm:cxn modelId="{703DD16A-CD25-4F5B-B293-E29085B7E5D5}" type="presParOf" srcId="{AA84FC71-3057-4D40-A5ED-BBE2A8538573}" destId="{FBBDBB5D-5068-4D1B-B705-8BA690AD768D}" srcOrd="1" destOrd="0" presId="urn:microsoft.com/office/officeart/2005/8/layout/hChevron3"/>
    <dgm:cxn modelId="{C48304F2-CC67-4723-8079-6F0ECC2E4195}" type="presParOf" srcId="{AA84FC71-3057-4D40-A5ED-BBE2A8538573}" destId="{75A139B5-1C09-4BB8-A450-2EF4E67B5CF9}" srcOrd="2" destOrd="0" presId="urn:microsoft.com/office/officeart/2005/8/layout/hChevron3"/>
    <dgm:cxn modelId="{A13E65BA-ED1C-4D6E-9A93-B266640BBA8E}" type="presParOf" srcId="{AA84FC71-3057-4D40-A5ED-BBE2A8538573}" destId="{139358D2-463B-4861-9599-9C5C4E0EA0CE}" srcOrd="3" destOrd="0" presId="urn:microsoft.com/office/officeart/2005/8/layout/hChevron3"/>
    <dgm:cxn modelId="{F7EF057A-A262-4712-9E71-82E8CC30A013}" type="presParOf" srcId="{AA84FC71-3057-4D40-A5ED-BBE2A8538573}" destId="{55599982-F86B-4282-A504-F6E016F221B0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24.xml><?xml version="1.0" encoding="utf-8"?>
<dgm:dataModel xmlns:dgm="http://schemas.openxmlformats.org/drawingml/2006/diagram" xmlns:a="http://schemas.openxmlformats.org/drawingml/2006/main">
  <dgm:ptLst>
    <dgm:pt modelId="{EC64FC73-28CE-4892-B242-9D491FADF5C8}" type="doc">
      <dgm:prSet loTypeId="urn:microsoft.com/office/officeart/2005/8/layout/hChevron3" loCatId="process" qsTypeId="urn:microsoft.com/office/officeart/2005/8/quickstyle/simple1" qsCatId="simple" csTypeId="urn:microsoft.com/office/officeart/2005/8/colors/accent0_3" csCatId="mainScheme" phldr="1"/>
      <dgm:spPr/>
    </dgm:pt>
    <dgm:pt modelId="{8E27B0A7-C6E0-4F2B-9A15-95DE1BBCD6DC}">
      <dgm:prSet phldrT="[文本]"/>
      <dgm:spPr/>
      <dgm:t>
        <a:bodyPr/>
        <a:lstStyle/>
        <a:p>
          <a:r>
            <a:rPr lang="zh-CN" altLang="en-US" dirty="0"/>
            <a:t>用例设计</a:t>
          </a:r>
          <a:endParaRPr lang="en-US" altLang="zh-CN" dirty="0"/>
        </a:p>
        <a:p>
          <a:r>
            <a:rPr lang="en-US" altLang="zh-CN" dirty="0"/>
            <a:t>Use Case Design</a:t>
          </a:r>
          <a:endParaRPr lang="zh-CN" altLang="en-US" dirty="0"/>
        </a:p>
      </dgm:t>
    </dgm:pt>
    <dgm:pt modelId="{C2BBD0E6-D23E-491A-8190-BE590038FB64}" type="par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188F6B2F-2D57-41E6-999E-A130DEAE52D4}" type="sib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90D792C2-45DE-48A2-A542-C1BCE21E500B}">
      <dgm:prSet phldrT="[文本]"/>
      <dgm:spPr/>
      <dgm:t>
        <a:bodyPr/>
        <a:lstStyle/>
        <a:p>
          <a:r>
            <a:rPr lang="zh-CN" altLang="en-US" dirty="0"/>
            <a:t>测试评审</a:t>
          </a:r>
          <a:endParaRPr lang="en-US" altLang="zh-CN" dirty="0"/>
        </a:p>
        <a:p>
          <a:r>
            <a:rPr lang="en-US" altLang="zh-CN" dirty="0"/>
            <a:t>Case Review</a:t>
          </a:r>
          <a:endParaRPr lang="zh-CN" altLang="en-US" dirty="0"/>
        </a:p>
      </dgm:t>
    </dgm:pt>
    <dgm:pt modelId="{23D0AB88-FD1C-4BBE-AAC2-C3C897EC546E}" type="par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A7A3B84B-A833-401F-A2CB-1EAC02D11C05}" type="sib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DB8A54F4-C12D-445C-B1DC-0D36C84ABD66}">
      <dgm:prSet phldrT="[文本]"/>
      <dgm:spPr/>
      <dgm:t>
        <a:bodyPr/>
        <a:lstStyle/>
        <a:p>
          <a:r>
            <a:rPr lang="zh-CN" altLang="en-US" dirty="0"/>
            <a:t>执行报告</a:t>
          </a:r>
          <a:endParaRPr lang="en-US" altLang="zh-CN" dirty="0"/>
        </a:p>
        <a:p>
          <a:r>
            <a:rPr lang="en-US" altLang="zh-CN" dirty="0"/>
            <a:t>Testing Report</a:t>
          </a:r>
          <a:endParaRPr lang="zh-CN" altLang="en-US" dirty="0"/>
        </a:p>
      </dgm:t>
    </dgm:pt>
    <dgm:pt modelId="{42FD0245-6397-4C67-8A7E-9CD74913CC15}" type="par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4F44591C-68F4-4AC8-8E94-D351F8119C8B}" type="sib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AA84FC71-3057-4D40-A5ED-BBE2A8538573}" type="pres">
      <dgm:prSet presAssocID="{EC64FC73-28CE-4892-B242-9D491FADF5C8}" presName="Name0" presStyleCnt="0">
        <dgm:presLayoutVars>
          <dgm:dir/>
          <dgm:resizeHandles val="exact"/>
        </dgm:presLayoutVars>
      </dgm:prSet>
      <dgm:spPr/>
    </dgm:pt>
    <dgm:pt modelId="{AA3C461C-7185-4752-B8F0-3A7DD3B8037B}" type="pres">
      <dgm:prSet presAssocID="{8E27B0A7-C6E0-4F2B-9A15-95DE1BBCD6DC}" presName="parTxOnly" presStyleLbl="node1" presStyleIdx="0" presStyleCnt="3">
        <dgm:presLayoutVars>
          <dgm:bulletEnabled val="1"/>
        </dgm:presLayoutVars>
      </dgm:prSet>
      <dgm:spPr/>
    </dgm:pt>
    <dgm:pt modelId="{FBBDBB5D-5068-4D1B-B705-8BA690AD768D}" type="pres">
      <dgm:prSet presAssocID="{188F6B2F-2D57-41E6-999E-A130DEAE52D4}" presName="parSpace" presStyleCnt="0"/>
      <dgm:spPr/>
    </dgm:pt>
    <dgm:pt modelId="{75A139B5-1C09-4BB8-A450-2EF4E67B5CF9}" type="pres">
      <dgm:prSet presAssocID="{90D792C2-45DE-48A2-A542-C1BCE21E500B}" presName="parTxOnly" presStyleLbl="node1" presStyleIdx="1" presStyleCnt="3">
        <dgm:presLayoutVars>
          <dgm:bulletEnabled val="1"/>
        </dgm:presLayoutVars>
      </dgm:prSet>
      <dgm:spPr/>
    </dgm:pt>
    <dgm:pt modelId="{139358D2-463B-4861-9599-9C5C4E0EA0CE}" type="pres">
      <dgm:prSet presAssocID="{A7A3B84B-A833-401F-A2CB-1EAC02D11C05}" presName="parSpace" presStyleCnt="0"/>
      <dgm:spPr/>
    </dgm:pt>
    <dgm:pt modelId="{55599982-F86B-4282-A504-F6E016F221B0}" type="pres">
      <dgm:prSet presAssocID="{DB8A54F4-C12D-445C-B1DC-0D36C84ABD66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A45F3A13-1BDB-4D2C-ADE8-67F8ECC4C620}" type="presOf" srcId="{EC64FC73-28CE-4892-B242-9D491FADF5C8}" destId="{AA84FC71-3057-4D40-A5ED-BBE2A8538573}" srcOrd="0" destOrd="0" presId="urn:microsoft.com/office/officeart/2005/8/layout/hChevron3"/>
    <dgm:cxn modelId="{2C229884-D6D4-4AB8-BE99-47C96E58AB85}" type="presOf" srcId="{DB8A54F4-C12D-445C-B1DC-0D36C84ABD66}" destId="{55599982-F86B-4282-A504-F6E016F221B0}" srcOrd="0" destOrd="0" presId="urn:microsoft.com/office/officeart/2005/8/layout/hChevron3"/>
    <dgm:cxn modelId="{1363A796-DE93-4A70-9DEC-93FD75B2849C}" srcId="{EC64FC73-28CE-4892-B242-9D491FADF5C8}" destId="{8E27B0A7-C6E0-4F2B-9A15-95DE1BBCD6DC}" srcOrd="0" destOrd="0" parTransId="{C2BBD0E6-D23E-491A-8190-BE590038FB64}" sibTransId="{188F6B2F-2D57-41E6-999E-A130DEAE52D4}"/>
    <dgm:cxn modelId="{138F9BBB-A1A3-4643-ACF9-03D2DDD9283D}" type="presOf" srcId="{90D792C2-45DE-48A2-A542-C1BCE21E500B}" destId="{75A139B5-1C09-4BB8-A450-2EF4E67B5CF9}" srcOrd="0" destOrd="0" presId="urn:microsoft.com/office/officeart/2005/8/layout/hChevron3"/>
    <dgm:cxn modelId="{6776C2D4-1987-450A-8CF8-0CCD96A5FBE1}" type="presOf" srcId="{8E27B0A7-C6E0-4F2B-9A15-95DE1BBCD6DC}" destId="{AA3C461C-7185-4752-B8F0-3A7DD3B8037B}" srcOrd="0" destOrd="0" presId="urn:microsoft.com/office/officeart/2005/8/layout/hChevron3"/>
    <dgm:cxn modelId="{D05ADFD9-E098-4834-A87F-0973714BDDEC}" srcId="{EC64FC73-28CE-4892-B242-9D491FADF5C8}" destId="{DB8A54F4-C12D-445C-B1DC-0D36C84ABD66}" srcOrd="2" destOrd="0" parTransId="{42FD0245-6397-4C67-8A7E-9CD74913CC15}" sibTransId="{4F44591C-68F4-4AC8-8E94-D351F8119C8B}"/>
    <dgm:cxn modelId="{DDF6A3E0-F229-40BA-9F22-352AAAD03256}" srcId="{EC64FC73-28CE-4892-B242-9D491FADF5C8}" destId="{90D792C2-45DE-48A2-A542-C1BCE21E500B}" srcOrd="1" destOrd="0" parTransId="{23D0AB88-FD1C-4BBE-AAC2-C3C897EC546E}" sibTransId="{A7A3B84B-A833-401F-A2CB-1EAC02D11C05}"/>
    <dgm:cxn modelId="{7E5FF138-810D-494C-8FA2-E204B79357CC}" type="presParOf" srcId="{AA84FC71-3057-4D40-A5ED-BBE2A8538573}" destId="{AA3C461C-7185-4752-B8F0-3A7DD3B8037B}" srcOrd="0" destOrd="0" presId="urn:microsoft.com/office/officeart/2005/8/layout/hChevron3"/>
    <dgm:cxn modelId="{703DD16A-CD25-4F5B-B293-E29085B7E5D5}" type="presParOf" srcId="{AA84FC71-3057-4D40-A5ED-BBE2A8538573}" destId="{FBBDBB5D-5068-4D1B-B705-8BA690AD768D}" srcOrd="1" destOrd="0" presId="urn:microsoft.com/office/officeart/2005/8/layout/hChevron3"/>
    <dgm:cxn modelId="{C48304F2-CC67-4723-8079-6F0ECC2E4195}" type="presParOf" srcId="{AA84FC71-3057-4D40-A5ED-BBE2A8538573}" destId="{75A139B5-1C09-4BB8-A450-2EF4E67B5CF9}" srcOrd="2" destOrd="0" presId="urn:microsoft.com/office/officeart/2005/8/layout/hChevron3"/>
    <dgm:cxn modelId="{A13E65BA-ED1C-4D6E-9A93-B266640BBA8E}" type="presParOf" srcId="{AA84FC71-3057-4D40-A5ED-BBE2A8538573}" destId="{139358D2-463B-4861-9599-9C5C4E0EA0CE}" srcOrd="3" destOrd="0" presId="urn:microsoft.com/office/officeart/2005/8/layout/hChevron3"/>
    <dgm:cxn modelId="{F7EF057A-A262-4712-9E71-82E8CC30A013}" type="presParOf" srcId="{AA84FC71-3057-4D40-A5ED-BBE2A8538573}" destId="{55599982-F86B-4282-A504-F6E016F221B0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25.xml><?xml version="1.0" encoding="utf-8"?>
<dgm:dataModel xmlns:dgm="http://schemas.openxmlformats.org/drawingml/2006/diagram" xmlns:a="http://schemas.openxmlformats.org/drawingml/2006/main">
  <dgm:ptLst>
    <dgm:pt modelId="{EC64FC73-28CE-4892-B242-9D491FADF5C8}" type="doc">
      <dgm:prSet loTypeId="urn:microsoft.com/office/officeart/2005/8/layout/hChevron3" loCatId="process" qsTypeId="urn:microsoft.com/office/officeart/2005/8/quickstyle/simple1" qsCatId="simple" csTypeId="urn:microsoft.com/office/officeart/2005/8/colors/accent0_3" csCatId="mainScheme" phldr="1"/>
      <dgm:spPr/>
    </dgm:pt>
    <dgm:pt modelId="{8E27B0A7-C6E0-4F2B-9A15-95DE1BBCD6DC}">
      <dgm:prSet phldrT="[文本]"/>
      <dgm:spPr/>
      <dgm:t>
        <a:bodyPr/>
        <a:lstStyle/>
        <a:p>
          <a:r>
            <a:rPr lang="zh-CN" altLang="en-US" dirty="0"/>
            <a:t>需求线索</a:t>
          </a:r>
          <a:endParaRPr lang="en-US" altLang="zh-CN" dirty="0"/>
        </a:p>
        <a:p>
          <a:r>
            <a:rPr lang="en-US" altLang="zh-CN" dirty="0"/>
            <a:t>Demand Clue</a:t>
          </a:r>
          <a:endParaRPr lang="zh-CN" altLang="en-US" dirty="0"/>
        </a:p>
      </dgm:t>
    </dgm:pt>
    <dgm:pt modelId="{C2BBD0E6-D23E-491A-8190-BE590038FB64}" type="par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188F6B2F-2D57-41E6-999E-A130DEAE52D4}" type="sib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90D792C2-45DE-48A2-A542-C1BCE21E500B}">
      <dgm:prSet phldrT="[文本]"/>
      <dgm:spPr/>
      <dgm:t>
        <a:bodyPr/>
        <a:lstStyle/>
        <a:p>
          <a:r>
            <a:rPr lang="zh-CN" altLang="en-US" dirty="0"/>
            <a:t>产品规划</a:t>
          </a:r>
          <a:endParaRPr lang="en-US" altLang="zh-CN" dirty="0"/>
        </a:p>
        <a:p>
          <a:r>
            <a:rPr lang="en-US" altLang="zh-CN" dirty="0"/>
            <a:t>Product Define</a:t>
          </a:r>
          <a:endParaRPr lang="zh-CN" altLang="en-US" dirty="0"/>
        </a:p>
      </dgm:t>
    </dgm:pt>
    <dgm:pt modelId="{23D0AB88-FD1C-4BBE-AAC2-C3C897EC546E}" type="par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A7A3B84B-A833-401F-A2CB-1EAC02D11C05}" type="sib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DB8A54F4-C12D-445C-B1DC-0D36C84ABD66}">
      <dgm:prSet phldrT="[文本]"/>
      <dgm:spPr/>
      <dgm:t>
        <a:bodyPr/>
        <a:lstStyle/>
        <a:p>
          <a:r>
            <a:rPr lang="zh-CN" altLang="en-US" dirty="0"/>
            <a:t>系统设计</a:t>
          </a:r>
          <a:endParaRPr lang="en-US" altLang="zh-CN" dirty="0"/>
        </a:p>
        <a:p>
          <a:r>
            <a:rPr lang="en-US" altLang="zh-CN" dirty="0"/>
            <a:t>Solution Design</a:t>
          </a:r>
          <a:endParaRPr lang="zh-CN" altLang="en-US" dirty="0"/>
        </a:p>
      </dgm:t>
    </dgm:pt>
    <dgm:pt modelId="{42FD0245-6397-4C67-8A7E-9CD74913CC15}" type="par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4F44591C-68F4-4AC8-8E94-D351F8119C8B}" type="sib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AA84FC71-3057-4D40-A5ED-BBE2A8538573}" type="pres">
      <dgm:prSet presAssocID="{EC64FC73-28CE-4892-B242-9D491FADF5C8}" presName="Name0" presStyleCnt="0">
        <dgm:presLayoutVars>
          <dgm:dir/>
          <dgm:resizeHandles val="exact"/>
        </dgm:presLayoutVars>
      </dgm:prSet>
      <dgm:spPr/>
    </dgm:pt>
    <dgm:pt modelId="{AA3C461C-7185-4752-B8F0-3A7DD3B8037B}" type="pres">
      <dgm:prSet presAssocID="{8E27B0A7-C6E0-4F2B-9A15-95DE1BBCD6DC}" presName="parTxOnly" presStyleLbl="node1" presStyleIdx="0" presStyleCnt="3">
        <dgm:presLayoutVars>
          <dgm:bulletEnabled val="1"/>
        </dgm:presLayoutVars>
      </dgm:prSet>
      <dgm:spPr/>
    </dgm:pt>
    <dgm:pt modelId="{FBBDBB5D-5068-4D1B-B705-8BA690AD768D}" type="pres">
      <dgm:prSet presAssocID="{188F6B2F-2D57-41E6-999E-A130DEAE52D4}" presName="parSpace" presStyleCnt="0"/>
      <dgm:spPr/>
    </dgm:pt>
    <dgm:pt modelId="{75A139B5-1C09-4BB8-A450-2EF4E67B5CF9}" type="pres">
      <dgm:prSet presAssocID="{90D792C2-45DE-48A2-A542-C1BCE21E500B}" presName="parTxOnly" presStyleLbl="node1" presStyleIdx="1" presStyleCnt="3">
        <dgm:presLayoutVars>
          <dgm:bulletEnabled val="1"/>
        </dgm:presLayoutVars>
      </dgm:prSet>
      <dgm:spPr/>
    </dgm:pt>
    <dgm:pt modelId="{139358D2-463B-4861-9599-9C5C4E0EA0CE}" type="pres">
      <dgm:prSet presAssocID="{A7A3B84B-A833-401F-A2CB-1EAC02D11C05}" presName="parSpace" presStyleCnt="0"/>
      <dgm:spPr/>
    </dgm:pt>
    <dgm:pt modelId="{55599982-F86B-4282-A504-F6E016F221B0}" type="pres">
      <dgm:prSet presAssocID="{DB8A54F4-C12D-445C-B1DC-0D36C84ABD66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A45F3A13-1BDB-4D2C-ADE8-67F8ECC4C620}" type="presOf" srcId="{EC64FC73-28CE-4892-B242-9D491FADF5C8}" destId="{AA84FC71-3057-4D40-A5ED-BBE2A8538573}" srcOrd="0" destOrd="0" presId="urn:microsoft.com/office/officeart/2005/8/layout/hChevron3"/>
    <dgm:cxn modelId="{2C229884-D6D4-4AB8-BE99-47C96E58AB85}" type="presOf" srcId="{DB8A54F4-C12D-445C-B1DC-0D36C84ABD66}" destId="{55599982-F86B-4282-A504-F6E016F221B0}" srcOrd="0" destOrd="0" presId="urn:microsoft.com/office/officeart/2005/8/layout/hChevron3"/>
    <dgm:cxn modelId="{1363A796-DE93-4A70-9DEC-93FD75B2849C}" srcId="{EC64FC73-28CE-4892-B242-9D491FADF5C8}" destId="{8E27B0A7-C6E0-4F2B-9A15-95DE1BBCD6DC}" srcOrd="0" destOrd="0" parTransId="{C2BBD0E6-D23E-491A-8190-BE590038FB64}" sibTransId="{188F6B2F-2D57-41E6-999E-A130DEAE52D4}"/>
    <dgm:cxn modelId="{138F9BBB-A1A3-4643-ACF9-03D2DDD9283D}" type="presOf" srcId="{90D792C2-45DE-48A2-A542-C1BCE21E500B}" destId="{75A139B5-1C09-4BB8-A450-2EF4E67B5CF9}" srcOrd="0" destOrd="0" presId="urn:microsoft.com/office/officeart/2005/8/layout/hChevron3"/>
    <dgm:cxn modelId="{6776C2D4-1987-450A-8CF8-0CCD96A5FBE1}" type="presOf" srcId="{8E27B0A7-C6E0-4F2B-9A15-95DE1BBCD6DC}" destId="{AA3C461C-7185-4752-B8F0-3A7DD3B8037B}" srcOrd="0" destOrd="0" presId="urn:microsoft.com/office/officeart/2005/8/layout/hChevron3"/>
    <dgm:cxn modelId="{D05ADFD9-E098-4834-A87F-0973714BDDEC}" srcId="{EC64FC73-28CE-4892-B242-9D491FADF5C8}" destId="{DB8A54F4-C12D-445C-B1DC-0D36C84ABD66}" srcOrd="2" destOrd="0" parTransId="{42FD0245-6397-4C67-8A7E-9CD74913CC15}" sibTransId="{4F44591C-68F4-4AC8-8E94-D351F8119C8B}"/>
    <dgm:cxn modelId="{DDF6A3E0-F229-40BA-9F22-352AAAD03256}" srcId="{EC64FC73-28CE-4892-B242-9D491FADF5C8}" destId="{90D792C2-45DE-48A2-A542-C1BCE21E500B}" srcOrd="1" destOrd="0" parTransId="{23D0AB88-FD1C-4BBE-AAC2-C3C897EC546E}" sibTransId="{A7A3B84B-A833-401F-A2CB-1EAC02D11C05}"/>
    <dgm:cxn modelId="{7E5FF138-810D-494C-8FA2-E204B79357CC}" type="presParOf" srcId="{AA84FC71-3057-4D40-A5ED-BBE2A8538573}" destId="{AA3C461C-7185-4752-B8F0-3A7DD3B8037B}" srcOrd="0" destOrd="0" presId="urn:microsoft.com/office/officeart/2005/8/layout/hChevron3"/>
    <dgm:cxn modelId="{703DD16A-CD25-4F5B-B293-E29085B7E5D5}" type="presParOf" srcId="{AA84FC71-3057-4D40-A5ED-BBE2A8538573}" destId="{FBBDBB5D-5068-4D1B-B705-8BA690AD768D}" srcOrd="1" destOrd="0" presId="urn:microsoft.com/office/officeart/2005/8/layout/hChevron3"/>
    <dgm:cxn modelId="{C48304F2-CC67-4723-8079-6F0ECC2E4195}" type="presParOf" srcId="{AA84FC71-3057-4D40-A5ED-BBE2A8538573}" destId="{75A139B5-1C09-4BB8-A450-2EF4E67B5CF9}" srcOrd="2" destOrd="0" presId="urn:microsoft.com/office/officeart/2005/8/layout/hChevron3"/>
    <dgm:cxn modelId="{A13E65BA-ED1C-4D6E-9A93-B266640BBA8E}" type="presParOf" srcId="{AA84FC71-3057-4D40-A5ED-BBE2A8538573}" destId="{139358D2-463B-4861-9599-9C5C4E0EA0CE}" srcOrd="3" destOrd="0" presId="urn:microsoft.com/office/officeart/2005/8/layout/hChevron3"/>
    <dgm:cxn modelId="{F7EF057A-A262-4712-9E71-82E8CC30A013}" type="presParOf" srcId="{AA84FC71-3057-4D40-A5ED-BBE2A8538573}" destId="{55599982-F86B-4282-A504-F6E016F221B0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22" minVer="http://schemas.openxmlformats.org/drawingml/2006/diagram"/>
    </a:ext>
  </dgm:extLst>
</dgm:dataModel>
</file>

<file path=ppt/diagrams/data26.xml><?xml version="1.0" encoding="utf-8"?>
<dgm:dataModel xmlns:dgm="http://schemas.openxmlformats.org/drawingml/2006/diagram" xmlns:a="http://schemas.openxmlformats.org/drawingml/2006/main">
  <dgm:ptLst>
    <dgm:pt modelId="{EC64FC73-28CE-4892-B242-9D491FADF5C8}" type="doc">
      <dgm:prSet loTypeId="urn:microsoft.com/office/officeart/2005/8/layout/hChevron3" loCatId="process" qsTypeId="urn:microsoft.com/office/officeart/2005/8/quickstyle/simple1" qsCatId="simple" csTypeId="urn:microsoft.com/office/officeart/2005/8/colors/accent0_3" csCatId="mainScheme" phldr="1"/>
      <dgm:spPr/>
    </dgm:pt>
    <dgm:pt modelId="{8E27B0A7-C6E0-4F2B-9A15-95DE1BBCD6DC}">
      <dgm:prSet phldrT="[文本]"/>
      <dgm:spPr/>
      <dgm:t>
        <a:bodyPr/>
        <a:lstStyle/>
        <a:p>
          <a:r>
            <a:rPr lang="zh-CN" altLang="en-US" dirty="0"/>
            <a:t>使用手册</a:t>
          </a:r>
          <a:endParaRPr lang="en-US" altLang="zh-CN" dirty="0"/>
        </a:p>
        <a:p>
          <a:r>
            <a:rPr lang="en-US" altLang="en-US" dirty="0"/>
            <a:t>manual</a:t>
          </a:r>
          <a:endParaRPr lang="en-US" altLang="zh-CN" dirty="0"/>
        </a:p>
      </dgm:t>
    </dgm:pt>
    <dgm:pt modelId="{C2BBD0E6-D23E-491A-8190-BE590038FB64}" type="par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188F6B2F-2D57-41E6-999E-A130DEAE52D4}" type="sib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90D792C2-45DE-48A2-A542-C1BCE21E500B}">
      <dgm:prSet phldrT="[文本]"/>
      <dgm:spPr/>
      <dgm:t>
        <a:bodyPr/>
        <a:lstStyle/>
        <a:p>
          <a:r>
            <a:rPr lang="zh-CN" altLang="en-US" dirty="0"/>
            <a:t>测试报告</a:t>
          </a:r>
          <a:endParaRPr lang="en-US" altLang="zh-CN" dirty="0"/>
        </a:p>
        <a:p>
          <a:r>
            <a:rPr lang="en-US" altLang="en-US" dirty="0"/>
            <a:t>testing report</a:t>
          </a:r>
          <a:endParaRPr lang="zh-CN" altLang="en-US" dirty="0"/>
        </a:p>
      </dgm:t>
    </dgm:pt>
    <dgm:pt modelId="{23D0AB88-FD1C-4BBE-AAC2-C3C897EC546E}" type="par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A7A3B84B-A833-401F-A2CB-1EAC02D11C05}" type="sib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DB8A54F4-C12D-445C-B1DC-0D36C84ABD66}">
      <dgm:prSet phldrT="[文本]"/>
      <dgm:spPr/>
      <dgm:t>
        <a:bodyPr/>
        <a:lstStyle/>
        <a:p>
          <a:r>
            <a:rPr lang="zh-CN" altLang="en-US" dirty="0"/>
            <a:t>发行部署</a:t>
          </a:r>
          <a:r>
            <a:rPr lang="en-US" altLang="en-US" dirty="0"/>
            <a:t> </a:t>
          </a:r>
        </a:p>
        <a:p>
          <a:r>
            <a:rPr lang="en-US" altLang="en-US" dirty="0"/>
            <a:t>deployment</a:t>
          </a:r>
          <a:endParaRPr lang="zh-CN" altLang="en-US" dirty="0"/>
        </a:p>
      </dgm:t>
    </dgm:pt>
    <dgm:pt modelId="{42FD0245-6397-4C67-8A7E-9CD74913CC15}" type="par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4F44591C-68F4-4AC8-8E94-D351F8119C8B}" type="sib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AA84FC71-3057-4D40-A5ED-BBE2A8538573}" type="pres">
      <dgm:prSet presAssocID="{EC64FC73-28CE-4892-B242-9D491FADF5C8}" presName="Name0" presStyleCnt="0">
        <dgm:presLayoutVars>
          <dgm:dir/>
          <dgm:resizeHandles val="exact"/>
        </dgm:presLayoutVars>
      </dgm:prSet>
      <dgm:spPr/>
    </dgm:pt>
    <dgm:pt modelId="{AA3C461C-7185-4752-B8F0-3A7DD3B8037B}" type="pres">
      <dgm:prSet presAssocID="{8E27B0A7-C6E0-4F2B-9A15-95DE1BBCD6DC}" presName="parTxOnly" presStyleLbl="node1" presStyleIdx="0" presStyleCnt="3">
        <dgm:presLayoutVars>
          <dgm:bulletEnabled val="1"/>
        </dgm:presLayoutVars>
      </dgm:prSet>
      <dgm:spPr/>
    </dgm:pt>
    <dgm:pt modelId="{FBBDBB5D-5068-4D1B-B705-8BA690AD768D}" type="pres">
      <dgm:prSet presAssocID="{188F6B2F-2D57-41E6-999E-A130DEAE52D4}" presName="parSpace" presStyleCnt="0"/>
      <dgm:spPr/>
    </dgm:pt>
    <dgm:pt modelId="{75A139B5-1C09-4BB8-A450-2EF4E67B5CF9}" type="pres">
      <dgm:prSet presAssocID="{90D792C2-45DE-48A2-A542-C1BCE21E500B}" presName="parTxOnly" presStyleLbl="node1" presStyleIdx="1" presStyleCnt="3" custLinFactNeighborY="-48193">
        <dgm:presLayoutVars>
          <dgm:bulletEnabled val="1"/>
        </dgm:presLayoutVars>
      </dgm:prSet>
      <dgm:spPr/>
    </dgm:pt>
    <dgm:pt modelId="{139358D2-463B-4861-9599-9C5C4E0EA0CE}" type="pres">
      <dgm:prSet presAssocID="{A7A3B84B-A833-401F-A2CB-1EAC02D11C05}" presName="parSpace" presStyleCnt="0"/>
      <dgm:spPr/>
    </dgm:pt>
    <dgm:pt modelId="{55599982-F86B-4282-A504-F6E016F221B0}" type="pres">
      <dgm:prSet presAssocID="{DB8A54F4-C12D-445C-B1DC-0D36C84ABD66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A45F3A13-1BDB-4D2C-ADE8-67F8ECC4C620}" type="presOf" srcId="{EC64FC73-28CE-4892-B242-9D491FADF5C8}" destId="{AA84FC71-3057-4D40-A5ED-BBE2A8538573}" srcOrd="0" destOrd="0" presId="urn:microsoft.com/office/officeart/2005/8/layout/hChevron3"/>
    <dgm:cxn modelId="{2C229884-D6D4-4AB8-BE99-47C96E58AB85}" type="presOf" srcId="{DB8A54F4-C12D-445C-B1DC-0D36C84ABD66}" destId="{55599982-F86B-4282-A504-F6E016F221B0}" srcOrd="0" destOrd="0" presId="urn:microsoft.com/office/officeart/2005/8/layout/hChevron3"/>
    <dgm:cxn modelId="{1363A796-DE93-4A70-9DEC-93FD75B2849C}" srcId="{EC64FC73-28CE-4892-B242-9D491FADF5C8}" destId="{8E27B0A7-C6E0-4F2B-9A15-95DE1BBCD6DC}" srcOrd="0" destOrd="0" parTransId="{C2BBD0E6-D23E-491A-8190-BE590038FB64}" sibTransId="{188F6B2F-2D57-41E6-999E-A130DEAE52D4}"/>
    <dgm:cxn modelId="{138F9BBB-A1A3-4643-ACF9-03D2DDD9283D}" type="presOf" srcId="{90D792C2-45DE-48A2-A542-C1BCE21E500B}" destId="{75A139B5-1C09-4BB8-A450-2EF4E67B5CF9}" srcOrd="0" destOrd="0" presId="urn:microsoft.com/office/officeart/2005/8/layout/hChevron3"/>
    <dgm:cxn modelId="{6776C2D4-1987-450A-8CF8-0CCD96A5FBE1}" type="presOf" srcId="{8E27B0A7-C6E0-4F2B-9A15-95DE1BBCD6DC}" destId="{AA3C461C-7185-4752-B8F0-3A7DD3B8037B}" srcOrd="0" destOrd="0" presId="urn:microsoft.com/office/officeart/2005/8/layout/hChevron3"/>
    <dgm:cxn modelId="{D05ADFD9-E098-4834-A87F-0973714BDDEC}" srcId="{EC64FC73-28CE-4892-B242-9D491FADF5C8}" destId="{DB8A54F4-C12D-445C-B1DC-0D36C84ABD66}" srcOrd="2" destOrd="0" parTransId="{42FD0245-6397-4C67-8A7E-9CD74913CC15}" sibTransId="{4F44591C-68F4-4AC8-8E94-D351F8119C8B}"/>
    <dgm:cxn modelId="{DDF6A3E0-F229-40BA-9F22-352AAAD03256}" srcId="{EC64FC73-28CE-4892-B242-9D491FADF5C8}" destId="{90D792C2-45DE-48A2-A542-C1BCE21E500B}" srcOrd="1" destOrd="0" parTransId="{23D0AB88-FD1C-4BBE-AAC2-C3C897EC546E}" sibTransId="{A7A3B84B-A833-401F-A2CB-1EAC02D11C05}"/>
    <dgm:cxn modelId="{7E5FF138-810D-494C-8FA2-E204B79357CC}" type="presParOf" srcId="{AA84FC71-3057-4D40-A5ED-BBE2A8538573}" destId="{AA3C461C-7185-4752-B8F0-3A7DD3B8037B}" srcOrd="0" destOrd="0" presId="urn:microsoft.com/office/officeart/2005/8/layout/hChevron3"/>
    <dgm:cxn modelId="{703DD16A-CD25-4F5B-B293-E29085B7E5D5}" type="presParOf" srcId="{AA84FC71-3057-4D40-A5ED-BBE2A8538573}" destId="{FBBDBB5D-5068-4D1B-B705-8BA690AD768D}" srcOrd="1" destOrd="0" presId="urn:microsoft.com/office/officeart/2005/8/layout/hChevron3"/>
    <dgm:cxn modelId="{C48304F2-CC67-4723-8079-6F0ECC2E4195}" type="presParOf" srcId="{AA84FC71-3057-4D40-A5ED-BBE2A8538573}" destId="{75A139B5-1C09-4BB8-A450-2EF4E67B5CF9}" srcOrd="2" destOrd="0" presId="urn:microsoft.com/office/officeart/2005/8/layout/hChevron3"/>
    <dgm:cxn modelId="{A13E65BA-ED1C-4D6E-9A93-B266640BBA8E}" type="presParOf" srcId="{AA84FC71-3057-4D40-A5ED-BBE2A8538573}" destId="{139358D2-463B-4861-9599-9C5C4E0EA0CE}" srcOrd="3" destOrd="0" presId="urn:microsoft.com/office/officeart/2005/8/layout/hChevron3"/>
    <dgm:cxn modelId="{F7EF057A-A262-4712-9E71-82E8CC30A013}" type="presParOf" srcId="{AA84FC71-3057-4D40-A5ED-BBE2A8538573}" destId="{55599982-F86B-4282-A504-F6E016F221B0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27" minVer="http://schemas.openxmlformats.org/drawingml/2006/diagram"/>
    </a:ext>
  </dgm:extLst>
</dgm:dataModel>
</file>

<file path=ppt/diagrams/data27.xml><?xml version="1.0" encoding="utf-8"?>
<dgm:dataModel xmlns:dgm="http://schemas.openxmlformats.org/drawingml/2006/diagram" xmlns:a="http://schemas.openxmlformats.org/drawingml/2006/main">
  <dgm:ptLst>
    <dgm:pt modelId="{EC64FC73-28CE-4892-B242-9D491FADF5C8}" type="doc">
      <dgm:prSet loTypeId="urn:microsoft.com/office/officeart/2005/8/layout/hChevron3" loCatId="process" qsTypeId="urn:microsoft.com/office/officeart/2005/8/quickstyle/simple1" qsCatId="simple" csTypeId="urn:microsoft.com/office/officeart/2005/8/colors/accent0_3" csCatId="mainScheme" phldr="1"/>
      <dgm:spPr/>
    </dgm:pt>
    <dgm:pt modelId="{8E27B0A7-C6E0-4F2B-9A15-95DE1BBCD6DC}">
      <dgm:prSet phldrT="[文本]"/>
      <dgm:spPr/>
      <dgm:t>
        <a:bodyPr/>
        <a:lstStyle/>
        <a:p>
          <a:r>
            <a:rPr lang="zh-CN" altLang="en-US" dirty="0"/>
            <a:t>运营数据</a:t>
          </a:r>
          <a:endParaRPr lang="en-US" altLang="zh-CN" dirty="0"/>
        </a:p>
        <a:p>
          <a:r>
            <a:rPr lang="en-US" altLang="zh-CN" dirty="0"/>
            <a:t>Operation Report</a:t>
          </a:r>
          <a:endParaRPr lang="zh-CN" altLang="en-US" dirty="0"/>
        </a:p>
      </dgm:t>
    </dgm:pt>
    <dgm:pt modelId="{C2BBD0E6-D23E-491A-8190-BE590038FB64}" type="par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188F6B2F-2D57-41E6-999E-A130DEAE52D4}" type="sib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90D792C2-45DE-48A2-A542-C1BCE21E500B}">
      <dgm:prSet phldrT="[文本]"/>
      <dgm:spPr/>
      <dgm:t>
        <a:bodyPr/>
        <a:lstStyle/>
        <a:p>
          <a:r>
            <a:rPr lang="zh-CN" altLang="en-US" dirty="0"/>
            <a:t>产品评价</a:t>
          </a:r>
          <a:endParaRPr lang="en-US" altLang="zh-CN" dirty="0"/>
        </a:p>
        <a:p>
          <a:r>
            <a:rPr lang="en-US" altLang="zh-CN" dirty="0"/>
            <a:t>Solution review</a:t>
          </a:r>
          <a:endParaRPr lang="zh-CN" altLang="en-US" dirty="0"/>
        </a:p>
      </dgm:t>
    </dgm:pt>
    <dgm:pt modelId="{23D0AB88-FD1C-4BBE-AAC2-C3C897EC546E}" type="par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A7A3B84B-A833-401F-A2CB-1EAC02D11C05}" type="sib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DB8A54F4-C12D-445C-B1DC-0D36C84ABD66}">
      <dgm:prSet phldrT="[文本]"/>
      <dgm:spPr/>
      <dgm:t>
        <a:bodyPr/>
        <a:lstStyle/>
        <a:p>
          <a:r>
            <a:rPr lang="zh-CN" altLang="en-US" dirty="0"/>
            <a:t>需求线索</a:t>
          </a:r>
          <a:endParaRPr lang="en-US" altLang="zh-CN" dirty="0"/>
        </a:p>
        <a:p>
          <a:r>
            <a:rPr lang="en-US" altLang="zh-CN" dirty="0"/>
            <a:t>Demand Clue</a:t>
          </a:r>
          <a:endParaRPr lang="zh-CN" altLang="en-US" dirty="0"/>
        </a:p>
      </dgm:t>
    </dgm:pt>
    <dgm:pt modelId="{42FD0245-6397-4C67-8A7E-9CD74913CC15}" type="par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4F44591C-68F4-4AC8-8E94-D351F8119C8B}" type="sib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AA84FC71-3057-4D40-A5ED-BBE2A8538573}" type="pres">
      <dgm:prSet presAssocID="{EC64FC73-28CE-4892-B242-9D491FADF5C8}" presName="Name0" presStyleCnt="0">
        <dgm:presLayoutVars>
          <dgm:dir/>
          <dgm:resizeHandles val="exact"/>
        </dgm:presLayoutVars>
      </dgm:prSet>
      <dgm:spPr/>
    </dgm:pt>
    <dgm:pt modelId="{AA3C461C-7185-4752-B8F0-3A7DD3B8037B}" type="pres">
      <dgm:prSet presAssocID="{8E27B0A7-C6E0-4F2B-9A15-95DE1BBCD6DC}" presName="parTxOnly" presStyleLbl="node1" presStyleIdx="0" presStyleCnt="3">
        <dgm:presLayoutVars>
          <dgm:bulletEnabled val="1"/>
        </dgm:presLayoutVars>
      </dgm:prSet>
      <dgm:spPr/>
    </dgm:pt>
    <dgm:pt modelId="{FBBDBB5D-5068-4D1B-B705-8BA690AD768D}" type="pres">
      <dgm:prSet presAssocID="{188F6B2F-2D57-41E6-999E-A130DEAE52D4}" presName="parSpace" presStyleCnt="0"/>
      <dgm:spPr/>
    </dgm:pt>
    <dgm:pt modelId="{75A139B5-1C09-4BB8-A450-2EF4E67B5CF9}" type="pres">
      <dgm:prSet presAssocID="{90D792C2-45DE-48A2-A542-C1BCE21E500B}" presName="parTxOnly" presStyleLbl="node1" presStyleIdx="1" presStyleCnt="3" custLinFactNeighborY="-48193">
        <dgm:presLayoutVars>
          <dgm:bulletEnabled val="1"/>
        </dgm:presLayoutVars>
      </dgm:prSet>
      <dgm:spPr/>
    </dgm:pt>
    <dgm:pt modelId="{139358D2-463B-4861-9599-9C5C4E0EA0CE}" type="pres">
      <dgm:prSet presAssocID="{A7A3B84B-A833-401F-A2CB-1EAC02D11C05}" presName="parSpace" presStyleCnt="0"/>
      <dgm:spPr/>
    </dgm:pt>
    <dgm:pt modelId="{55599982-F86B-4282-A504-F6E016F221B0}" type="pres">
      <dgm:prSet presAssocID="{DB8A54F4-C12D-445C-B1DC-0D36C84ABD66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A45F3A13-1BDB-4D2C-ADE8-67F8ECC4C620}" type="presOf" srcId="{EC64FC73-28CE-4892-B242-9D491FADF5C8}" destId="{AA84FC71-3057-4D40-A5ED-BBE2A8538573}" srcOrd="0" destOrd="0" presId="urn:microsoft.com/office/officeart/2005/8/layout/hChevron3"/>
    <dgm:cxn modelId="{2C229884-D6D4-4AB8-BE99-47C96E58AB85}" type="presOf" srcId="{DB8A54F4-C12D-445C-B1DC-0D36C84ABD66}" destId="{55599982-F86B-4282-A504-F6E016F221B0}" srcOrd="0" destOrd="0" presId="urn:microsoft.com/office/officeart/2005/8/layout/hChevron3"/>
    <dgm:cxn modelId="{1363A796-DE93-4A70-9DEC-93FD75B2849C}" srcId="{EC64FC73-28CE-4892-B242-9D491FADF5C8}" destId="{8E27B0A7-C6E0-4F2B-9A15-95DE1BBCD6DC}" srcOrd="0" destOrd="0" parTransId="{C2BBD0E6-D23E-491A-8190-BE590038FB64}" sibTransId="{188F6B2F-2D57-41E6-999E-A130DEAE52D4}"/>
    <dgm:cxn modelId="{138F9BBB-A1A3-4643-ACF9-03D2DDD9283D}" type="presOf" srcId="{90D792C2-45DE-48A2-A542-C1BCE21E500B}" destId="{75A139B5-1C09-4BB8-A450-2EF4E67B5CF9}" srcOrd="0" destOrd="0" presId="urn:microsoft.com/office/officeart/2005/8/layout/hChevron3"/>
    <dgm:cxn modelId="{6776C2D4-1987-450A-8CF8-0CCD96A5FBE1}" type="presOf" srcId="{8E27B0A7-C6E0-4F2B-9A15-95DE1BBCD6DC}" destId="{AA3C461C-7185-4752-B8F0-3A7DD3B8037B}" srcOrd="0" destOrd="0" presId="urn:microsoft.com/office/officeart/2005/8/layout/hChevron3"/>
    <dgm:cxn modelId="{D05ADFD9-E098-4834-A87F-0973714BDDEC}" srcId="{EC64FC73-28CE-4892-B242-9D491FADF5C8}" destId="{DB8A54F4-C12D-445C-B1DC-0D36C84ABD66}" srcOrd="2" destOrd="0" parTransId="{42FD0245-6397-4C67-8A7E-9CD74913CC15}" sibTransId="{4F44591C-68F4-4AC8-8E94-D351F8119C8B}"/>
    <dgm:cxn modelId="{DDF6A3E0-F229-40BA-9F22-352AAAD03256}" srcId="{EC64FC73-28CE-4892-B242-9D491FADF5C8}" destId="{90D792C2-45DE-48A2-A542-C1BCE21E500B}" srcOrd="1" destOrd="0" parTransId="{23D0AB88-FD1C-4BBE-AAC2-C3C897EC546E}" sibTransId="{A7A3B84B-A833-401F-A2CB-1EAC02D11C05}"/>
    <dgm:cxn modelId="{7E5FF138-810D-494C-8FA2-E204B79357CC}" type="presParOf" srcId="{AA84FC71-3057-4D40-A5ED-BBE2A8538573}" destId="{AA3C461C-7185-4752-B8F0-3A7DD3B8037B}" srcOrd="0" destOrd="0" presId="urn:microsoft.com/office/officeart/2005/8/layout/hChevron3"/>
    <dgm:cxn modelId="{703DD16A-CD25-4F5B-B293-E29085B7E5D5}" type="presParOf" srcId="{AA84FC71-3057-4D40-A5ED-BBE2A8538573}" destId="{FBBDBB5D-5068-4D1B-B705-8BA690AD768D}" srcOrd="1" destOrd="0" presId="urn:microsoft.com/office/officeart/2005/8/layout/hChevron3"/>
    <dgm:cxn modelId="{C48304F2-CC67-4723-8079-6F0ECC2E4195}" type="presParOf" srcId="{AA84FC71-3057-4D40-A5ED-BBE2A8538573}" destId="{75A139B5-1C09-4BB8-A450-2EF4E67B5CF9}" srcOrd="2" destOrd="0" presId="urn:microsoft.com/office/officeart/2005/8/layout/hChevron3"/>
    <dgm:cxn modelId="{A13E65BA-ED1C-4D6E-9A93-B266640BBA8E}" type="presParOf" srcId="{AA84FC71-3057-4D40-A5ED-BBE2A8538573}" destId="{139358D2-463B-4861-9599-9C5C4E0EA0CE}" srcOrd="3" destOrd="0" presId="urn:microsoft.com/office/officeart/2005/8/layout/hChevron3"/>
    <dgm:cxn modelId="{F7EF057A-A262-4712-9E71-82E8CC30A013}" type="presParOf" srcId="{AA84FC71-3057-4D40-A5ED-BBE2A8538573}" destId="{55599982-F86B-4282-A504-F6E016F221B0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32" minVer="http://schemas.openxmlformats.org/drawingml/2006/diagram"/>
    </a:ext>
  </dgm:extLst>
</dgm:dataModel>
</file>

<file path=ppt/diagrams/data28.xml><?xml version="1.0" encoding="utf-8"?>
<dgm:dataModel xmlns:dgm="http://schemas.openxmlformats.org/drawingml/2006/diagram" xmlns:a="http://schemas.openxmlformats.org/drawingml/2006/main">
  <dgm:ptLst>
    <dgm:pt modelId="{FC57B372-4D9D-48B9-B031-3500694073B8}" type="doc">
      <dgm:prSet loTypeId="urn:microsoft.com/office/officeart/2005/8/layout/process1" loCatId="process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</dgm:pt>
    <dgm:pt modelId="{25A54327-BD7F-4801-B006-709D6DFAF292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发现</a:t>
          </a:r>
          <a:endParaRPr lang="en-US" altLang="zh-CN" dirty="0"/>
        </a:p>
        <a:p>
          <a:r>
            <a:rPr lang="en-US" altLang="zh-CN" dirty="0"/>
            <a:t>Find</a:t>
          </a:r>
        </a:p>
      </dgm:t>
    </dgm:pt>
    <dgm:pt modelId="{97B1583D-ABE1-43A5-93B2-040C5F0C3F48}" type="parTrans" cxnId="{62E293B9-0304-4D94-8BB9-AE68601D04E2}">
      <dgm:prSet/>
      <dgm:spPr/>
      <dgm:t>
        <a:bodyPr/>
        <a:lstStyle/>
        <a:p>
          <a:endParaRPr lang="zh-CN" altLang="en-US"/>
        </a:p>
      </dgm:t>
    </dgm:pt>
    <dgm:pt modelId="{7C47620E-45B4-439D-A282-4BB463683152}" type="sibTrans" cxnId="{62E293B9-0304-4D94-8BB9-AE68601D04E2}">
      <dgm:prSet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/>
        </a:p>
      </dgm:t>
    </dgm:pt>
    <dgm:pt modelId="{797827F3-0C30-493E-B147-BF9C3A1599EF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分发</a:t>
          </a:r>
          <a:endParaRPr lang="en-US" altLang="zh-CN" dirty="0"/>
        </a:p>
        <a:p>
          <a:r>
            <a:rPr lang="en-US" altLang="zh-CN" dirty="0"/>
            <a:t>distribution</a:t>
          </a:r>
          <a:endParaRPr lang="zh-CN" altLang="en-US" dirty="0"/>
        </a:p>
      </dgm:t>
    </dgm:pt>
    <dgm:pt modelId="{38182789-3314-4803-8228-79AA6B76CC96}" type="parTrans" cxnId="{2FA5F72A-EE8C-450A-85A2-F679B1F34E67}">
      <dgm:prSet/>
      <dgm:spPr/>
      <dgm:t>
        <a:bodyPr/>
        <a:lstStyle/>
        <a:p>
          <a:endParaRPr lang="zh-CN" altLang="en-US"/>
        </a:p>
      </dgm:t>
    </dgm:pt>
    <dgm:pt modelId="{4E374367-29BD-4419-9894-1769EEF0F1EE}" type="sibTrans" cxnId="{2FA5F72A-EE8C-450A-85A2-F679B1F34E67}">
      <dgm:prSet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/>
        </a:p>
      </dgm:t>
    </dgm:pt>
    <dgm:pt modelId="{6F9CFF35-9D23-45B7-AF76-384F44D02A2F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回顾</a:t>
          </a:r>
          <a:endParaRPr lang="en-US" altLang="zh-CN" dirty="0"/>
        </a:p>
        <a:p>
          <a:r>
            <a:rPr lang="en-US" altLang="zh-CN" dirty="0"/>
            <a:t>Review</a:t>
          </a:r>
        </a:p>
      </dgm:t>
    </dgm:pt>
    <dgm:pt modelId="{44F89E05-C382-4E3E-ACBE-D5B5E5F6E444}" type="parTrans" cxnId="{10063A99-349E-400E-BBDE-CE7955C5CC43}">
      <dgm:prSet/>
      <dgm:spPr/>
      <dgm:t>
        <a:bodyPr/>
        <a:lstStyle/>
        <a:p>
          <a:endParaRPr lang="zh-CN" altLang="en-US"/>
        </a:p>
      </dgm:t>
    </dgm:pt>
    <dgm:pt modelId="{AEBA6606-F36C-49EB-B420-C4B2BB340054}" type="sibTrans" cxnId="{10063A99-349E-400E-BBDE-CE7955C5CC43}">
      <dgm:prSet/>
      <dgm:spPr/>
      <dgm:t>
        <a:bodyPr/>
        <a:lstStyle/>
        <a:p>
          <a:endParaRPr lang="zh-CN" altLang="en-US"/>
        </a:p>
      </dgm:t>
    </dgm:pt>
    <dgm:pt modelId="{D8567EF9-3A8B-4925-AA1E-2FEADAAD48F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定位</a:t>
          </a:r>
          <a:endParaRPr lang="en-US" altLang="zh-CN" dirty="0"/>
        </a:p>
        <a:p>
          <a:r>
            <a:rPr lang="en-US" altLang="zh-CN" dirty="0"/>
            <a:t>Positioning</a:t>
          </a:r>
          <a:endParaRPr lang="zh-CN" altLang="en-US" dirty="0"/>
        </a:p>
      </dgm:t>
    </dgm:pt>
    <dgm:pt modelId="{8EE1919A-9C02-400B-9AFD-69113ADCEA72}" type="parTrans" cxnId="{32EA8B07-45D6-4B76-8E44-8D80E514901E}">
      <dgm:prSet/>
      <dgm:spPr/>
      <dgm:t>
        <a:bodyPr/>
        <a:lstStyle/>
        <a:p>
          <a:endParaRPr lang="zh-CN" altLang="en-US"/>
        </a:p>
      </dgm:t>
    </dgm:pt>
    <dgm:pt modelId="{ADD3F9AE-188D-4FE7-A5A6-6662BDBFA0A8}" type="sibTrans" cxnId="{32EA8B07-45D6-4B76-8E44-8D80E514901E}">
      <dgm:prSet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/>
        </a:p>
      </dgm:t>
    </dgm:pt>
    <dgm:pt modelId="{6818B6DA-1FB8-4D56-AC73-04EBA8C5627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解决</a:t>
          </a:r>
          <a:endParaRPr lang="en-US" altLang="zh-CN" dirty="0"/>
        </a:p>
        <a:p>
          <a:r>
            <a:rPr lang="en-US" altLang="zh-CN" dirty="0"/>
            <a:t>solve</a:t>
          </a:r>
          <a:endParaRPr lang="zh-CN" altLang="en-US" dirty="0"/>
        </a:p>
      </dgm:t>
    </dgm:pt>
    <dgm:pt modelId="{B86556E2-84E0-4C1B-81D8-2E25245B8C38}" type="parTrans" cxnId="{E75D33B7-31E7-4564-9E3F-A8BBF86A3B74}">
      <dgm:prSet/>
      <dgm:spPr/>
      <dgm:t>
        <a:bodyPr/>
        <a:lstStyle/>
        <a:p>
          <a:endParaRPr lang="zh-CN" altLang="en-US"/>
        </a:p>
      </dgm:t>
    </dgm:pt>
    <dgm:pt modelId="{FBEAB72F-C992-471C-B015-CFA1C38738AD}" type="sibTrans" cxnId="{E75D33B7-31E7-4564-9E3F-A8BBF86A3B74}">
      <dgm:prSet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/>
        </a:p>
      </dgm:t>
    </dgm:pt>
    <dgm:pt modelId="{569D1D41-ACA9-4264-95E4-AA233D256142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验证</a:t>
          </a:r>
          <a:endParaRPr lang="en-US" altLang="zh-CN" dirty="0"/>
        </a:p>
        <a:p>
          <a:r>
            <a:rPr lang="en-US" altLang="zh-CN" dirty="0"/>
            <a:t>verification</a:t>
          </a:r>
          <a:endParaRPr lang="zh-CN" altLang="en-US" dirty="0"/>
        </a:p>
      </dgm:t>
    </dgm:pt>
    <dgm:pt modelId="{02EB18BF-07E9-40AF-9E88-FB0A3B2DCDBE}" type="parTrans" cxnId="{B7F49ED6-6D3C-4CDE-AF74-C5F1340489B8}">
      <dgm:prSet/>
      <dgm:spPr/>
      <dgm:t>
        <a:bodyPr/>
        <a:lstStyle/>
        <a:p>
          <a:endParaRPr lang="zh-CN" altLang="en-US"/>
        </a:p>
      </dgm:t>
    </dgm:pt>
    <dgm:pt modelId="{9DA1E2A1-F4CE-4E20-8831-C9660DC15D7B}" type="sibTrans" cxnId="{B7F49ED6-6D3C-4CDE-AF74-C5F1340489B8}">
      <dgm:prSet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/>
        </a:p>
      </dgm:t>
    </dgm:pt>
    <dgm:pt modelId="{FFD6080C-9AAF-4F00-9233-21F8F8223E5E}" type="pres">
      <dgm:prSet presAssocID="{FC57B372-4D9D-48B9-B031-3500694073B8}" presName="Name0" presStyleCnt="0">
        <dgm:presLayoutVars>
          <dgm:dir/>
          <dgm:resizeHandles val="exact"/>
        </dgm:presLayoutVars>
      </dgm:prSet>
      <dgm:spPr/>
    </dgm:pt>
    <dgm:pt modelId="{44BFD4E2-1952-463F-A7BC-62D77513B14B}" type="pres">
      <dgm:prSet presAssocID="{25A54327-BD7F-4801-B006-709D6DFAF292}" presName="node" presStyleLbl="node1" presStyleIdx="0" presStyleCnt="6">
        <dgm:presLayoutVars>
          <dgm:bulletEnabled val="1"/>
        </dgm:presLayoutVars>
      </dgm:prSet>
      <dgm:spPr/>
    </dgm:pt>
    <dgm:pt modelId="{BF606AAE-09CF-4CEA-A2CA-44D6760BB7CD}" type="pres">
      <dgm:prSet presAssocID="{7C47620E-45B4-439D-A282-4BB463683152}" presName="sibTrans" presStyleLbl="sibTrans2D1" presStyleIdx="0" presStyleCnt="5"/>
      <dgm:spPr/>
    </dgm:pt>
    <dgm:pt modelId="{6C2021E6-EAFD-4A8E-B4A3-27E51A2C137A}" type="pres">
      <dgm:prSet presAssocID="{7C47620E-45B4-439D-A282-4BB463683152}" presName="connectorText" presStyleLbl="sibTrans2D1" presStyleIdx="0" presStyleCnt="5"/>
      <dgm:spPr/>
    </dgm:pt>
    <dgm:pt modelId="{12C55C30-E635-46DB-B96C-EEF22900D5A1}" type="pres">
      <dgm:prSet presAssocID="{797827F3-0C30-493E-B147-BF9C3A1599EF}" presName="node" presStyleLbl="node1" presStyleIdx="1" presStyleCnt="6">
        <dgm:presLayoutVars>
          <dgm:bulletEnabled val="1"/>
        </dgm:presLayoutVars>
      </dgm:prSet>
      <dgm:spPr/>
    </dgm:pt>
    <dgm:pt modelId="{2192110B-A2EF-47C3-9916-15E1A5B778AB}" type="pres">
      <dgm:prSet presAssocID="{4E374367-29BD-4419-9894-1769EEF0F1EE}" presName="sibTrans" presStyleLbl="sibTrans2D1" presStyleIdx="1" presStyleCnt="5"/>
      <dgm:spPr/>
    </dgm:pt>
    <dgm:pt modelId="{AD00B9CD-8FB9-43BE-B23A-7915E8094232}" type="pres">
      <dgm:prSet presAssocID="{4E374367-29BD-4419-9894-1769EEF0F1EE}" presName="connectorText" presStyleLbl="sibTrans2D1" presStyleIdx="1" presStyleCnt="5"/>
      <dgm:spPr/>
    </dgm:pt>
    <dgm:pt modelId="{CCA1B685-C8CF-4A97-A499-CCFBD0B17269}" type="pres">
      <dgm:prSet presAssocID="{D8567EF9-3A8B-4925-AA1E-2FEADAAD48FE}" presName="node" presStyleLbl="node1" presStyleIdx="2" presStyleCnt="6">
        <dgm:presLayoutVars>
          <dgm:bulletEnabled val="1"/>
        </dgm:presLayoutVars>
      </dgm:prSet>
      <dgm:spPr/>
    </dgm:pt>
    <dgm:pt modelId="{DF2E1ABE-E00A-4852-A1B7-A46FC70F67D7}" type="pres">
      <dgm:prSet presAssocID="{ADD3F9AE-188D-4FE7-A5A6-6662BDBFA0A8}" presName="sibTrans" presStyleLbl="sibTrans2D1" presStyleIdx="2" presStyleCnt="5"/>
      <dgm:spPr/>
    </dgm:pt>
    <dgm:pt modelId="{66A6724C-E700-47D2-8EE4-9327EF709736}" type="pres">
      <dgm:prSet presAssocID="{ADD3F9AE-188D-4FE7-A5A6-6662BDBFA0A8}" presName="connectorText" presStyleLbl="sibTrans2D1" presStyleIdx="2" presStyleCnt="5"/>
      <dgm:spPr/>
    </dgm:pt>
    <dgm:pt modelId="{D899BF31-10C0-4E7B-B42A-F39B8A09A781}" type="pres">
      <dgm:prSet presAssocID="{6818B6DA-1FB8-4D56-AC73-04EBA8C5627A}" presName="node" presStyleLbl="node1" presStyleIdx="3" presStyleCnt="6">
        <dgm:presLayoutVars>
          <dgm:bulletEnabled val="1"/>
        </dgm:presLayoutVars>
      </dgm:prSet>
      <dgm:spPr/>
    </dgm:pt>
    <dgm:pt modelId="{AAC4ABF4-83D2-4745-AEAC-7A31CF18168D}" type="pres">
      <dgm:prSet presAssocID="{FBEAB72F-C992-471C-B015-CFA1C38738AD}" presName="sibTrans" presStyleLbl="sibTrans2D1" presStyleIdx="3" presStyleCnt="5"/>
      <dgm:spPr/>
    </dgm:pt>
    <dgm:pt modelId="{DD56F2B5-7C9C-40BE-9198-9BD7CE446DFE}" type="pres">
      <dgm:prSet presAssocID="{FBEAB72F-C992-471C-B015-CFA1C38738AD}" presName="connectorText" presStyleLbl="sibTrans2D1" presStyleIdx="3" presStyleCnt="5"/>
      <dgm:spPr/>
    </dgm:pt>
    <dgm:pt modelId="{A26A5647-E970-4BD9-861B-5B55B89BC372}" type="pres">
      <dgm:prSet presAssocID="{569D1D41-ACA9-4264-95E4-AA233D256142}" presName="node" presStyleLbl="node1" presStyleIdx="4" presStyleCnt="6">
        <dgm:presLayoutVars>
          <dgm:bulletEnabled val="1"/>
        </dgm:presLayoutVars>
      </dgm:prSet>
      <dgm:spPr/>
    </dgm:pt>
    <dgm:pt modelId="{A03B9686-4872-4762-98F8-CB038DA3FEDA}" type="pres">
      <dgm:prSet presAssocID="{9DA1E2A1-F4CE-4E20-8831-C9660DC15D7B}" presName="sibTrans" presStyleLbl="sibTrans2D1" presStyleIdx="4" presStyleCnt="5"/>
      <dgm:spPr/>
    </dgm:pt>
    <dgm:pt modelId="{18899346-BCD5-4FE8-AB6E-DD56FAE6D9BC}" type="pres">
      <dgm:prSet presAssocID="{9DA1E2A1-F4CE-4E20-8831-C9660DC15D7B}" presName="connectorText" presStyleLbl="sibTrans2D1" presStyleIdx="4" presStyleCnt="5"/>
      <dgm:spPr/>
    </dgm:pt>
    <dgm:pt modelId="{4B9C7CF8-D485-4B59-9D34-5736B36B4907}" type="pres">
      <dgm:prSet presAssocID="{6F9CFF35-9D23-45B7-AF76-384F44D02A2F}" presName="node" presStyleLbl="node1" presStyleIdx="5" presStyleCnt="6">
        <dgm:presLayoutVars>
          <dgm:bulletEnabled val="1"/>
        </dgm:presLayoutVars>
      </dgm:prSet>
      <dgm:spPr/>
    </dgm:pt>
  </dgm:ptLst>
  <dgm:cxnLst>
    <dgm:cxn modelId="{32EA8B07-45D6-4B76-8E44-8D80E514901E}" srcId="{FC57B372-4D9D-48B9-B031-3500694073B8}" destId="{D8567EF9-3A8B-4925-AA1E-2FEADAAD48FE}" srcOrd="2" destOrd="0" parTransId="{8EE1919A-9C02-400B-9AFD-69113ADCEA72}" sibTransId="{ADD3F9AE-188D-4FE7-A5A6-6662BDBFA0A8}"/>
    <dgm:cxn modelId="{178C880A-1185-4E41-8DED-D4A9F0D3961C}" type="presOf" srcId="{7C47620E-45B4-439D-A282-4BB463683152}" destId="{BF606AAE-09CF-4CEA-A2CA-44D6760BB7CD}" srcOrd="0" destOrd="0" presId="urn:microsoft.com/office/officeart/2005/8/layout/process1"/>
    <dgm:cxn modelId="{2FA5F72A-EE8C-450A-85A2-F679B1F34E67}" srcId="{FC57B372-4D9D-48B9-B031-3500694073B8}" destId="{797827F3-0C30-493E-B147-BF9C3A1599EF}" srcOrd="1" destOrd="0" parTransId="{38182789-3314-4803-8228-79AA6B76CC96}" sibTransId="{4E374367-29BD-4419-9894-1769EEF0F1EE}"/>
    <dgm:cxn modelId="{F266453D-4E86-4EA0-9350-EC562034F012}" type="presOf" srcId="{797827F3-0C30-493E-B147-BF9C3A1599EF}" destId="{12C55C30-E635-46DB-B96C-EEF22900D5A1}" srcOrd="0" destOrd="0" presId="urn:microsoft.com/office/officeart/2005/8/layout/process1"/>
    <dgm:cxn modelId="{E4096953-8EA5-4A6F-A507-F480B15C848E}" type="presOf" srcId="{4E374367-29BD-4419-9894-1769EEF0F1EE}" destId="{2192110B-A2EF-47C3-9916-15E1A5B778AB}" srcOrd="0" destOrd="0" presId="urn:microsoft.com/office/officeart/2005/8/layout/process1"/>
    <dgm:cxn modelId="{465D6055-80E5-434D-9BC4-3BBA67E89AFE}" type="presOf" srcId="{7C47620E-45B4-439D-A282-4BB463683152}" destId="{6C2021E6-EAFD-4A8E-B4A3-27E51A2C137A}" srcOrd="1" destOrd="0" presId="urn:microsoft.com/office/officeart/2005/8/layout/process1"/>
    <dgm:cxn modelId="{64C40C78-04BE-424E-B8F8-886DFD0335E9}" type="presOf" srcId="{FBEAB72F-C992-471C-B015-CFA1C38738AD}" destId="{DD56F2B5-7C9C-40BE-9198-9BD7CE446DFE}" srcOrd="1" destOrd="0" presId="urn:microsoft.com/office/officeart/2005/8/layout/process1"/>
    <dgm:cxn modelId="{0C154488-D6DA-4562-9B64-F154C67119DF}" type="presOf" srcId="{ADD3F9AE-188D-4FE7-A5A6-6662BDBFA0A8}" destId="{DF2E1ABE-E00A-4852-A1B7-A46FC70F67D7}" srcOrd="0" destOrd="0" presId="urn:microsoft.com/office/officeart/2005/8/layout/process1"/>
    <dgm:cxn modelId="{C2873C89-C0F3-4801-9A82-EF2F6D266BAE}" type="presOf" srcId="{25A54327-BD7F-4801-B006-709D6DFAF292}" destId="{44BFD4E2-1952-463F-A7BC-62D77513B14B}" srcOrd="0" destOrd="0" presId="urn:microsoft.com/office/officeart/2005/8/layout/process1"/>
    <dgm:cxn modelId="{D08B3D98-93B0-4E5B-8FE3-6C15F6DAF06C}" type="presOf" srcId="{FBEAB72F-C992-471C-B015-CFA1C38738AD}" destId="{AAC4ABF4-83D2-4745-AEAC-7A31CF18168D}" srcOrd="0" destOrd="0" presId="urn:microsoft.com/office/officeart/2005/8/layout/process1"/>
    <dgm:cxn modelId="{10063A99-349E-400E-BBDE-CE7955C5CC43}" srcId="{FC57B372-4D9D-48B9-B031-3500694073B8}" destId="{6F9CFF35-9D23-45B7-AF76-384F44D02A2F}" srcOrd="5" destOrd="0" parTransId="{44F89E05-C382-4E3E-ACBE-D5B5E5F6E444}" sibTransId="{AEBA6606-F36C-49EB-B420-C4B2BB340054}"/>
    <dgm:cxn modelId="{9316AE99-5D54-456A-BD34-CE0E4F60404B}" type="presOf" srcId="{6818B6DA-1FB8-4D56-AC73-04EBA8C5627A}" destId="{D899BF31-10C0-4E7B-B42A-F39B8A09A781}" srcOrd="0" destOrd="0" presId="urn:microsoft.com/office/officeart/2005/8/layout/process1"/>
    <dgm:cxn modelId="{1725D59D-258B-49E3-BD43-6B05AC0BA10F}" type="presOf" srcId="{569D1D41-ACA9-4264-95E4-AA233D256142}" destId="{A26A5647-E970-4BD9-861B-5B55B89BC372}" srcOrd="0" destOrd="0" presId="urn:microsoft.com/office/officeart/2005/8/layout/process1"/>
    <dgm:cxn modelId="{227A17A7-15F6-47C9-8AA7-A49F753A0C16}" type="presOf" srcId="{ADD3F9AE-188D-4FE7-A5A6-6662BDBFA0A8}" destId="{66A6724C-E700-47D2-8EE4-9327EF709736}" srcOrd="1" destOrd="0" presId="urn:microsoft.com/office/officeart/2005/8/layout/process1"/>
    <dgm:cxn modelId="{E75D33B7-31E7-4564-9E3F-A8BBF86A3B74}" srcId="{FC57B372-4D9D-48B9-B031-3500694073B8}" destId="{6818B6DA-1FB8-4D56-AC73-04EBA8C5627A}" srcOrd="3" destOrd="0" parTransId="{B86556E2-84E0-4C1B-81D8-2E25245B8C38}" sibTransId="{FBEAB72F-C992-471C-B015-CFA1C38738AD}"/>
    <dgm:cxn modelId="{62E293B9-0304-4D94-8BB9-AE68601D04E2}" srcId="{FC57B372-4D9D-48B9-B031-3500694073B8}" destId="{25A54327-BD7F-4801-B006-709D6DFAF292}" srcOrd="0" destOrd="0" parTransId="{97B1583D-ABE1-43A5-93B2-040C5F0C3F48}" sibTransId="{7C47620E-45B4-439D-A282-4BB463683152}"/>
    <dgm:cxn modelId="{D30726C4-7C04-42EB-869F-8F97CBEBD04D}" type="presOf" srcId="{9DA1E2A1-F4CE-4E20-8831-C9660DC15D7B}" destId="{18899346-BCD5-4FE8-AB6E-DD56FAE6D9BC}" srcOrd="1" destOrd="0" presId="urn:microsoft.com/office/officeart/2005/8/layout/process1"/>
    <dgm:cxn modelId="{56EE19CB-DEE0-4514-BD3B-19E676A199AA}" type="presOf" srcId="{9DA1E2A1-F4CE-4E20-8831-C9660DC15D7B}" destId="{A03B9686-4872-4762-98F8-CB038DA3FEDA}" srcOrd="0" destOrd="0" presId="urn:microsoft.com/office/officeart/2005/8/layout/process1"/>
    <dgm:cxn modelId="{075DA3D0-F1B5-41E2-BD4F-E7326435C921}" type="presOf" srcId="{D8567EF9-3A8B-4925-AA1E-2FEADAAD48FE}" destId="{CCA1B685-C8CF-4A97-A499-CCFBD0B17269}" srcOrd="0" destOrd="0" presId="urn:microsoft.com/office/officeart/2005/8/layout/process1"/>
    <dgm:cxn modelId="{B7F49ED6-6D3C-4CDE-AF74-C5F1340489B8}" srcId="{FC57B372-4D9D-48B9-B031-3500694073B8}" destId="{569D1D41-ACA9-4264-95E4-AA233D256142}" srcOrd="4" destOrd="0" parTransId="{02EB18BF-07E9-40AF-9E88-FB0A3B2DCDBE}" sibTransId="{9DA1E2A1-F4CE-4E20-8831-C9660DC15D7B}"/>
    <dgm:cxn modelId="{0F084FE4-0994-44C1-BCB6-FC317843EDE1}" type="presOf" srcId="{6F9CFF35-9D23-45B7-AF76-384F44D02A2F}" destId="{4B9C7CF8-D485-4B59-9D34-5736B36B4907}" srcOrd="0" destOrd="0" presId="urn:microsoft.com/office/officeart/2005/8/layout/process1"/>
    <dgm:cxn modelId="{16D652ED-4964-45E5-B04C-4C6B99737F76}" type="presOf" srcId="{FC57B372-4D9D-48B9-B031-3500694073B8}" destId="{FFD6080C-9AAF-4F00-9233-21F8F8223E5E}" srcOrd="0" destOrd="0" presId="urn:microsoft.com/office/officeart/2005/8/layout/process1"/>
    <dgm:cxn modelId="{E71B64EF-1FDD-41D2-9012-CE4A4D287FB0}" type="presOf" srcId="{4E374367-29BD-4419-9894-1769EEF0F1EE}" destId="{AD00B9CD-8FB9-43BE-B23A-7915E8094232}" srcOrd="1" destOrd="0" presId="urn:microsoft.com/office/officeart/2005/8/layout/process1"/>
    <dgm:cxn modelId="{0023E58D-DFD3-4E0B-AD5D-4AC41F5F651C}" type="presParOf" srcId="{FFD6080C-9AAF-4F00-9233-21F8F8223E5E}" destId="{44BFD4E2-1952-463F-A7BC-62D77513B14B}" srcOrd="0" destOrd="0" presId="urn:microsoft.com/office/officeart/2005/8/layout/process1"/>
    <dgm:cxn modelId="{CAD16124-6BA7-485C-97DE-464208BFB7B4}" type="presParOf" srcId="{FFD6080C-9AAF-4F00-9233-21F8F8223E5E}" destId="{BF606AAE-09CF-4CEA-A2CA-44D6760BB7CD}" srcOrd="1" destOrd="0" presId="urn:microsoft.com/office/officeart/2005/8/layout/process1"/>
    <dgm:cxn modelId="{1646028A-B930-44D2-B318-6C6F41F4E9F8}" type="presParOf" srcId="{BF606AAE-09CF-4CEA-A2CA-44D6760BB7CD}" destId="{6C2021E6-EAFD-4A8E-B4A3-27E51A2C137A}" srcOrd="0" destOrd="0" presId="urn:microsoft.com/office/officeart/2005/8/layout/process1"/>
    <dgm:cxn modelId="{DE189FFA-738D-434D-8B1B-438D9185D2A7}" type="presParOf" srcId="{FFD6080C-9AAF-4F00-9233-21F8F8223E5E}" destId="{12C55C30-E635-46DB-B96C-EEF22900D5A1}" srcOrd="2" destOrd="0" presId="urn:microsoft.com/office/officeart/2005/8/layout/process1"/>
    <dgm:cxn modelId="{239E33EC-071E-437A-8C33-67FC2FA7F016}" type="presParOf" srcId="{FFD6080C-9AAF-4F00-9233-21F8F8223E5E}" destId="{2192110B-A2EF-47C3-9916-15E1A5B778AB}" srcOrd="3" destOrd="0" presId="urn:microsoft.com/office/officeart/2005/8/layout/process1"/>
    <dgm:cxn modelId="{9BFB22BD-2EED-48BB-9009-E523067800FB}" type="presParOf" srcId="{2192110B-A2EF-47C3-9916-15E1A5B778AB}" destId="{AD00B9CD-8FB9-43BE-B23A-7915E8094232}" srcOrd="0" destOrd="0" presId="urn:microsoft.com/office/officeart/2005/8/layout/process1"/>
    <dgm:cxn modelId="{9C1E0615-A4CB-4269-A16A-2AFFA31EA464}" type="presParOf" srcId="{FFD6080C-9AAF-4F00-9233-21F8F8223E5E}" destId="{CCA1B685-C8CF-4A97-A499-CCFBD0B17269}" srcOrd="4" destOrd="0" presId="urn:microsoft.com/office/officeart/2005/8/layout/process1"/>
    <dgm:cxn modelId="{BF1B7D07-96FB-4A33-A7CD-CA609A3D2805}" type="presParOf" srcId="{FFD6080C-9AAF-4F00-9233-21F8F8223E5E}" destId="{DF2E1ABE-E00A-4852-A1B7-A46FC70F67D7}" srcOrd="5" destOrd="0" presId="urn:microsoft.com/office/officeart/2005/8/layout/process1"/>
    <dgm:cxn modelId="{6F451621-02E9-47D0-BBDF-C9A0F9BE0259}" type="presParOf" srcId="{DF2E1ABE-E00A-4852-A1B7-A46FC70F67D7}" destId="{66A6724C-E700-47D2-8EE4-9327EF709736}" srcOrd="0" destOrd="0" presId="urn:microsoft.com/office/officeart/2005/8/layout/process1"/>
    <dgm:cxn modelId="{8E4EDCEB-2363-47A3-9BC9-DB9BF4768D9B}" type="presParOf" srcId="{FFD6080C-9AAF-4F00-9233-21F8F8223E5E}" destId="{D899BF31-10C0-4E7B-B42A-F39B8A09A781}" srcOrd="6" destOrd="0" presId="urn:microsoft.com/office/officeart/2005/8/layout/process1"/>
    <dgm:cxn modelId="{1502D3AA-970F-480A-B3D9-9C8DA4A927FC}" type="presParOf" srcId="{FFD6080C-9AAF-4F00-9233-21F8F8223E5E}" destId="{AAC4ABF4-83D2-4745-AEAC-7A31CF18168D}" srcOrd="7" destOrd="0" presId="urn:microsoft.com/office/officeart/2005/8/layout/process1"/>
    <dgm:cxn modelId="{5B5DC556-A0BC-49E0-8BC1-6D1FC6AA98BE}" type="presParOf" srcId="{AAC4ABF4-83D2-4745-AEAC-7A31CF18168D}" destId="{DD56F2B5-7C9C-40BE-9198-9BD7CE446DFE}" srcOrd="0" destOrd="0" presId="urn:microsoft.com/office/officeart/2005/8/layout/process1"/>
    <dgm:cxn modelId="{2FA23B8D-78A7-4B2F-929D-8683D7E61B2C}" type="presParOf" srcId="{FFD6080C-9AAF-4F00-9233-21F8F8223E5E}" destId="{A26A5647-E970-4BD9-861B-5B55B89BC372}" srcOrd="8" destOrd="0" presId="urn:microsoft.com/office/officeart/2005/8/layout/process1"/>
    <dgm:cxn modelId="{1C4B92DF-BDD0-48D9-9424-98861A813092}" type="presParOf" srcId="{FFD6080C-9AAF-4F00-9233-21F8F8223E5E}" destId="{A03B9686-4872-4762-98F8-CB038DA3FEDA}" srcOrd="9" destOrd="0" presId="urn:microsoft.com/office/officeart/2005/8/layout/process1"/>
    <dgm:cxn modelId="{A2CF855C-798D-4148-BF0C-9C4BEE9826FE}" type="presParOf" srcId="{A03B9686-4872-4762-98F8-CB038DA3FEDA}" destId="{18899346-BCD5-4FE8-AB6E-DD56FAE6D9BC}" srcOrd="0" destOrd="0" presId="urn:microsoft.com/office/officeart/2005/8/layout/process1"/>
    <dgm:cxn modelId="{4B3AC26A-9110-4370-90FA-D665D07AC8B2}" type="presParOf" srcId="{FFD6080C-9AAF-4F00-9233-21F8F8223E5E}" destId="{4B9C7CF8-D485-4B59-9D34-5736B36B4907}" srcOrd="1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9.xml><?xml version="1.0" encoding="utf-8"?>
<dgm:dataModel xmlns:dgm="http://schemas.openxmlformats.org/drawingml/2006/diagram" xmlns:a="http://schemas.openxmlformats.org/drawingml/2006/main">
  <dgm:ptLst>
    <dgm:pt modelId="{794D48C4-BD22-4606-80F3-271B8985E6AD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71F3C8B7-3762-4456-A121-D1EC98771DAF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800" dirty="0"/>
            <a:t>问题列表 </a:t>
          </a:r>
          <a:endParaRPr lang="en-US" altLang="zh-CN" sz="1800" dirty="0"/>
        </a:p>
        <a:p>
          <a:r>
            <a:rPr lang="en-US" altLang="zh-CN" sz="1800" dirty="0"/>
            <a:t>Issues</a:t>
          </a:r>
          <a:endParaRPr lang="zh-CN" altLang="en-US" sz="1800" dirty="0"/>
        </a:p>
      </dgm:t>
    </dgm:pt>
    <dgm:pt modelId="{DE7A2ADE-CD88-4D7E-B498-FD53FB117E81}" type="parTrans" cxnId="{3ABBE56D-D8D4-4853-82D9-8514ED293F97}">
      <dgm:prSet/>
      <dgm:spPr/>
      <dgm:t>
        <a:bodyPr/>
        <a:lstStyle/>
        <a:p>
          <a:endParaRPr lang="zh-CN" altLang="en-US" sz="2400"/>
        </a:p>
      </dgm:t>
    </dgm:pt>
    <dgm:pt modelId="{C615E662-7540-474C-81FA-08E9B5B7917D}" type="sibTrans" cxnId="{3ABBE56D-D8D4-4853-82D9-8514ED293F97}">
      <dgm:prSet/>
      <dgm:spPr/>
      <dgm:t>
        <a:bodyPr/>
        <a:lstStyle/>
        <a:p>
          <a:endParaRPr lang="zh-CN" altLang="en-US" sz="2400"/>
        </a:p>
      </dgm:t>
    </dgm:pt>
    <dgm:pt modelId="{34B502D5-093C-4258-BDC2-85BDDC0F714A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800" dirty="0"/>
            <a:t>测试用例</a:t>
          </a:r>
          <a:endParaRPr lang="en-US" altLang="zh-CN" sz="1800" dirty="0"/>
        </a:p>
        <a:p>
          <a:r>
            <a:rPr lang="en-US" altLang="en-US" sz="1800" dirty="0"/>
            <a:t>Test case</a:t>
          </a:r>
          <a:endParaRPr lang="zh-CN" altLang="en-US" sz="1800" dirty="0"/>
        </a:p>
      </dgm:t>
    </dgm:pt>
    <dgm:pt modelId="{D888010D-D719-4100-A09C-7C030FDECD6A}" type="parTrans" cxnId="{491EA343-1676-4F94-BD7C-9EF84A2054C4}">
      <dgm:prSet/>
      <dgm:spPr/>
      <dgm:t>
        <a:bodyPr/>
        <a:lstStyle/>
        <a:p>
          <a:endParaRPr lang="zh-CN" altLang="en-US" sz="2400"/>
        </a:p>
      </dgm:t>
    </dgm:pt>
    <dgm:pt modelId="{86963FD5-4D1B-4629-81CE-4800E862B262}" type="sibTrans" cxnId="{491EA343-1676-4F94-BD7C-9EF84A2054C4}">
      <dgm:prSet/>
      <dgm:spPr/>
      <dgm:t>
        <a:bodyPr/>
        <a:lstStyle/>
        <a:p>
          <a:endParaRPr lang="zh-CN" altLang="en-US" sz="2400"/>
        </a:p>
      </dgm:t>
    </dgm:pt>
    <dgm:pt modelId="{94933C0F-9783-4EC9-8829-2B2664A40E77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800" dirty="0"/>
            <a:t>解决办法 </a:t>
          </a:r>
          <a:endParaRPr lang="en-US" altLang="zh-CN" sz="1800" dirty="0"/>
        </a:p>
        <a:p>
          <a:r>
            <a:rPr lang="en-US" altLang="en-US" sz="1800" dirty="0"/>
            <a:t>Solution</a:t>
          </a:r>
          <a:endParaRPr lang="zh-CN" altLang="en-US" sz="1800" dirty="0"/>
        </a:p>
      </dgm:t>
    </dgm:pt>
    <dgm:pt modelId="{348D0861-2364-417B-8983-5A66810C7C47}" type="parTrans" cxnId="{2D131D4D-AA74-4567-9EF8-05F9893C94F5}">
      <dgm:prSet/>
      <dgm:spPr/>
      <dgm:t>
        <a:bodyPr/>
        <a:lstStyle/>
        <a:p>
          <a:endParaRPr lang="zh-CN" altLang="en-US" sz="2400"/>
        </a:p>
      </dgm:t>
    </dgm:pt>
    <dgm:pt modelId="{302DA153-B1A3-447F-B099-F31AE0C9565E}" type="sibTrans" cxnId="{2D131D4D-AA74-4567-9EF8-05F9893C94F5}">
      <dgm:prSet/>
      <dgm:spPr/>
      <dgm:t>
        <a:bodyPr/>
        <a:lstStyle/>
        <a:p>
          <a:endParaRPr lang="zh-CN" altLang="en-US" sz="2400"/>
        </a:p>
      </dgm:t>
    </dgm:pt>
    <dgm:pt modelId="{F57C58E0-88B1-47B0-9112-FD918E309905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800" dirty="0"/>
            <a:t>工作优化</a:t>
          </a:r>
          <a:endParaRPr lang="en-US" altLang="zh-CN" sz="1800" dirty="0"/>
        </a:p>
        <a:p>
          <a:r>
            <a:rPr lang="en-US" altLang="en-US" sz="1800" dirty="0"/>
            <a:t>Job optimization</a:t>
          </a:r>
          <a:endParaRPr lang="zh-CN" altLang="en-US" sz="1800" dirty="0"/>
        </a:p>
      </dgm:t>
    </dgm:pt>
    <dgm:pt modelId="{08DE0F19-F2FF-4BC6-97D6-30330248F6E8}" type="parTrans" cxnId="{82B52C09-FE63-4181-AF36-1D30F135446B}">
      <dgm:prSet/>
      <dgm:spPr/>
      <dgm:t>
        <a:bodyPr/>
        <a:lstStyle/>
        <a:p>
          <a:endParaRPr lang="zh-CN" altLang="en-US" sz="2400"/>
        </a:p>
      </dgm:t>
    </dgm:pt>
    <dgm:pt modelId="{FCFEACFD-2F23-4B56-891B-1B67CCFACCAF}" type="sibTrans" cxnId="{82B52C09-FE63-4181-AF36-1D30F135446B}">
      <dgm:prSet/>
      <dgm:spPr/>
      <dgm:t>
        <a:bodyPr/>
        <a:lstStyle/>
        <a:p>
          <a:endParaRPr lang="zh-CN" altLang="en-US" sz="2400"/>
        </a:p>
      </dgm:t>
    </dgm:pt>
    <dgm:pt modelId="{F7AFF038-B4C2-457C-9850-8C62A5963D60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800" dirty="0"/>
            <a:t>过程保障</a:t>
          </a:r>
          <a:endParaRPr lang="en-US" altLang="zh-CN" sz="1800" dirty="0"/>
        </a:p>
        <a:p>
          <a:r>
            <a:rPr lang="en-US" altLang="en-US" sz="1800" dirty="0"/>
            <a:t>Process guarantee</a:t>
          </a:r>
          <a:endParaRPr lang="zh-CN" altLang="en-US" sz="1800" dirty="0"/>
        </a:p>
      </dgm:t>
    </dgm:pt>
    <dgm:pt modelId="{23DAEE07-A4A4-4A7A-B0EE-F987114E8A48}" type="parTrans" cxnId="{CBC9EF09-BB8D-47E6-B2AB-5CC21B407C4E}">
      <dgm:prSet/>
      <dgm:spPr/>
      <dgm:t>
        <a:bodyPr/>
        <a:lstStyle/>
        <a:p>
          <a:endParaRPr lang="zh-CN" altLang="en-US" sz="2400"/>
        </a:p>
      </dgm:t>
    </dgm:pt>
    <dgm:pt modelId="{23A81E6C-1C1E-430A-8DDB-EAEAFCE57F17}" type="sibTrans" cxnId="{CBC9EF09-BB8D-47E6-B2AB-5CC21B407C4E}">
      <dgm:prSet/>
      <dgm:spPr/>
      <dgm:t>
        <a:bodyPr/>
        <a:lstStyle/>
        <a:p>
          <a:endParaRPr lang="zh-CN" altLang="en-US" sz="2400"/>
        </a:p>
      </dgm:t>
    </dgm:pt>
    <dgm:pt modelId="{6A5E6146-4AD1-412F-87CE-F5FEE342000B}" type="pres">
      <dgm:prSet presAssocID="{794D48C4-BD22-4606-80F3-271B8985E6AD}" presName="diagram" presStyleCnt="0">
        <dgm:presLayoutVars>
          <dgm:dir/>
          <dgm:resizeHandles val="exact"/>
        </dgm:presLayoutVars>
      </dgm:prSet>
      <dgm:spPr/>
    </dgm:pt>
    <dgm:pt modelId="{C6DDE4D8-4E77-49A8-B1D5-5D125D1D9758}" type="pres">
      <dgm:prSet presAssocID="{71F3C8B7-3762-4456-A121-D1EC98771DAF}" presName="node" presStyleLbl="node1" presStyleIdx="0" presStyleCnt="5" custScaleX="348079">
        <dgm:presLayoutVars>
          <dgm:bulletEnabled val="1"/>
        </dgm:presLayoutVars>
      </dgm:prSet>
      <dgm:spPr/>
    </dgm:pt>
    <dgm:pt modelId="{2E6F355F-9FD6-4D4E-BE8F-D9CAB2729195}" type="pres">
      <dgm:prSet presAssocID="{C615E662-7540-474C-81FA-08E9B5B7917D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B08F90B5-0179-4F10-9D8F-C8AD3F495946}" type="pres">
      <dgm:prSet presAssocID="{34B502D5-093C-4258-BDC2-85BDDC0F714A}" presName="node" presStyleLbl="node1" presStyleIdx="1" presStyleCnt="5" custScaleX="291587">
        <dgm:presLayoutVars>
          <dgm:bulletEnabled val="1"/>
        </dgm:presLayoutVars>
      </dgm:prSet>
      <dgm:spPr/>
    </dgm:pt>
    <dgm:pt modelId="{71D1A47E-DF6A-4629-A62A-35831E737D6E}" type="pres">
      <dgm:prSet presAssocID="{86963FD5-4D1B-4629-81CE-4800E862B26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7B48173-E36E-4C03-BFDE-38D2AFADBF44}" type="pres">
      <dgm:prSet presAssocID="{94933C0F-9783-4EC9-8829-2B2664A40E77}" presName="node" presStyleLbl="node1" presStyleIdx="2" presStyleCnt="5" custScaleX="291587">
        <dgm:presLayoutVars>
          <dgm:bulletEnabled val="1"/>
        </dgm:presLayoutVars>
      </dgm:prSet>
      <dgm:spPr/>
    </dgm:pt>
    <dgm:pt modelId="{334D0F44-F280-425D-A96A-94D1A62F100D}" type="pres">
      <dgm:prSet presAssocID="{302DA153-B1A3-447F-B099-F31AE0C9565E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E13E89C4-0EA6-4F21-8003-3742E3BE349F}" type="pres">
      <dgm:prSet presAssocID="{F57C58E0-88B1-47B0-9112-FD918E309905}" presName="node" presStyleLbl="node1" presStyleIdx="3" presStyleCnt="5" custScaleX="291587">
        <dgm:presLayoutVars>
          <dgm:bulletEnabled val="1"/>
        </dgm:presLayoutVars>
      </dgm:prSet>
      <dgm:spPr/>
    </dgm:pt>
    <dgm:pt modelId="{1114175C-5214-4B7C-828C-A521E8760C04}" type="pres">
      <dgm:prSet presAssocID="{FCFEACFD-2F23-4B56-891B-1B67CCFACCAF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B1972261-D61B-4902-A493-12B5254CD7DA}" type="pres">
      <dgm:prSet presAssocID="{F7AFF038-B4C2-457C-9850-8C62A5963D60}" presName="node" presStyleLbl="node1" presStyleIdx="4" presStyleCnt="5" custScaleX="291587">
        <dgm:presLayoutVars>
          <dgm:bulletEnabled val="1"/>
        </dgm:presLayoutVars>
      </dgm:prSet>
      <dgm:spPr/>
    </dgm:pt>
  </dgm:ptLst>
  <dgm:cxnLst>
    <dgm:cxn modelId="{9BCD4503-4436-4C4D-86D9-ED8EBF88B4D0}" type="presOf" srcId="{94933C0F-9783-4EC9-8829-2B2664A40E77}" destId="{67B48173-E36E-4C03-BFDE-38D2AFADBF44}" srcOrd="0" destOrd="0" presId="urn:microsoft.com/office/officeart/2005/8/layout/default"/>
    <dgm:cxn modelId="{82B52C09-FE63-4181-AF36-1D30F135446B}" srcId="{794D48C4-BD22-4606-80F3-271B8985E6AD}" destId="{F57C58E0-88B1-47B0-9112-FD918E309905}" srcOrd="3" destOrd="0" parTransId="{08DE0F19-F2FF-4BC6-97D6-30330248F6E8}" sibTransId="{FCFEACFD-2F23-4B56-891B-1B67CCFACCAF}"/>
    <dgm:cxn modelId="{CBC9EF09-BB8D-47E6-B2AB-5CC21B407C4E}" srcId="{794D48C4-BD22-4606-80F3-271B8985E6AD}" destId="{F7AFF038-B4C2-457C-9850-8C62A5963D60}" srcOrd="4" destOrd="0" parTransId="{23DAEE07-A4A4-4A7A-B0EE-F987114E8A48}" sibTransId="{23A81E6C-1C1E-430A-8DDB-EAEAFCE57F17}"/>
    <dgm:cxn modelId="{491EA343-1676-4F94-BD7C-9EF84A2054C4}" srcId="{794D48C4-BD22-4606-80F3-271B8985E6AD}" destId="{34B502D5-093C-4258-BDC2-85BDDC0F714A}" srcOrd="1" destOrd="0" parTransId="{D888010D-D719-4100-A09C-7C030FDECD6A}" sibTransId="{86963FD5-4D1B-4629-81CE-4800E862B262}"/>
    <dgm:cxn modelId="{0DCA144B-1983-4C51-B37A-F37382F7A0F5}" type="presOf" srcId="{F7AFF038-B4C2-457C-9850-8C62A5963D60}" destId="{B1972261-D61B-4902-A493-12B5254CD7DA}" srcOrd="0" destOrd="0" presId="urn:microsoft.com/office/officeart/2005/8/layout/default"/>
    <dgm:cxn modelId="{2D131D4D-AA74-4567-9EF8-05F9893C94F5}" srcId="{794D48C4-BD22-4606-80F3-271B8985E6AD}" destId="{94933C0F-9783-4EC9-8829-2B2664A40E77}" srcOrd="2" destOrd="0" parTransId="{348D0861-2364-417B-8983-5A66810C7C47}" sibTransId="{302DA153-B1A3-447F-B099-F31AE0C9565E}"/>
    <dgm:cxn modelId="{3ABBE56D-D8D4-4853-82D9-8514ED293F97}" srcId="{794D48C4-BD22-4606-80F3-271B8985E6AD}" destId="{71F3C8B7-3762-4456-A121-D1EC98771DAF}" srcOrd="0" destOrd="0" parTransId="{DE7A2ADE-CD88-4D7E-B498-FD53FB117E81}" sibTransId="{C615E662-7540-474C-81FA-08E9B5B7917D}"/>
    <dgm:cxn modelId="{CFD616A4-8AB6-4EA5-A991-EE14E6D43BF1}" type="presOf" srcId="{71F3C8B7-3762-4456-A121-D1EC98771DAF}" destId="{C6DDE4D8-4E77-49A8-B1D5-5D125D1D9758}" srcOrd="0" destOrd="0" presId="urn:microsoft.com/office/officeart/2005/8/layout/default"/>
    <dgm:cxn modelId="{855283B8-2F9E-454F-9D4E-C8ED5F5D6BA6}" type="presOf" srcId="{34B502D5-093C-4258-BDC2-85BDDC0F714A}" destId="{B08F90B5-0179-4F10-9D8F-C8AD3F495946}" srcOrd="0" destOrd="0" presId="urn:microsoft.com/office/officeart/2005/8/layout/default"/>
    <dgm:cxn modelId="{37A3DEDD-48F8-4973-BA19-BA27D48F8E26}" type="presOf" srcId="{F57C58E0-88B1-47B0-9112-FD918E309905}" destId="{E13E89C4-0EA6-4F21-8003-3742E3BE349F}" srcOrd="0" destOrd="0" presId="urn:microsoft.com/office/officeart/2005/8/layout/default"/>
    <dgm:cxn modelId="{6B9B55F3-2C7F-4849-ADB8-8556E005D3F1}" type="presOf" srcId="{794D48C4-BD22-4606-80F3-271B8985E6AD}" destId="{6A5E6146-4AD1-412F-87CE-F5FEE342000B}" srcOrd="0" destOrd="0" presId="urn:microsoft.com/office/officeart/2005/8/layout/default"/>
    <dgm:cxn modelId="{68CE728B-C5B7-4F91-9DD5-323B2027C582}" type="presParOf" srcId="{6A5E6146-4AD1-412F-87CE-F5FEE342000B}" destId="{C6DDE4D8-4E77-49A8-B1D5-5D125D1D9758}" srcOrd="0" destOrd="0" presId="urn:microsoft.com/office/officeart/2005/8/layout/default"/>
    <dgm:cxn modelId="{34F6C13E-FC45-4BD0-BD7F-199329DEF7FA}" type="presParOf" srcId="{6A5E6146-4AD1-412F-87CE-F5FEE342000B}" destId="{2E6F355F-9FD6-4D4E-BE8F-D9CAB2729195}" srcOrd="1" destOrd="0" presId="urn:microsoft.com/office/officeart/2005/8/layout/default"/>
    <dgm:cxn modelId="{82F1E637-9875-4340-B2EC-D66572DF4C0F}" type="presParOf" srcId="{6A5E6146-4AD1-412F-87CE-F5FEE342000B}" destId="{B08F90B5-0179-4F10-9D8F-C8AD3F495946}" srcOrd="2" destOrd="0" presId="urn:microsoft.com/office/officeart/2005/8/layout/default"/>
    <dgm:cxn modelId="{2DA56CAC-F3D4-4139-918D-916A7C7B91BB}" type="presParOf" srcId="{6A5E6146-4AD1-412F-87CE-F5FEE342000B}" destId="{71D1A47E-DF6A-4629-A62A-35831E737D6E}" srcOrd="3" destOrd="0" presId="urn:microsoft.com/office/officeart/2005/8/layout/default"/>
    <dgm:cxn modelId="{AA8BDC42-3B87-43C7-A258-E8DE772BCA19}" type="presParOf" srcId="{6A5E6146-4AD1-412F-87CE-F5FEE342000B}" destId="{67B48173-E36E-4C03-BFDE-38D2AFADBF44}" srcOrd="4" destOrd="0" presId="urn:microsoft.com/office/officeart/2005/8/layout/default"/>
    <dgm:cxn modelId="{1796EDCE-02B6-4B3F-A5AA-68C8AAFD4CD0}" type="presParOf" srcId="{6A5E6146-4AD1-412F-87CE-F5FEE342000B}" destId="{334D0F44-F280-425D-A96A-94D1A62F100D}" srcOrd="5" destOrd="0" presId="urn:microsoft.com/office/officeart/2005/8/layout/default"/>
    <dgm:cxn modelId="{FA49CAF9-ED44-4099-85BB-35392883BBD2}" type="presParOf" srcId="{6A5E6146-4AD1-412F-87CE-F5FEE342000B}" destId="{E13E89C4-0EA6-4F21-8003-3742E3BE349F}" srcOrd="6" destOrd="0" presId="urn:microsoft.com/office/officeart/2005/8/layout/default"/>
    <dgm:cxn modelId="{E19D3CE0-0111-40EA-B51D-6DFDBCAC6BC0}" type="presParOf" srcId="{6A5E6146-4AD1-412F-87CE-F5FEE342000B}" destId="{1114175C-5214-4B7C-828C-A521E8760C04}" srcOrd="7" destOrd="0" presId="urn:microsoft.com/office/officeart/2005/8/layout/default"/>
    <dgm:cxn modelId="{84E35BB4-4508-46D5-AE72-C064E3F46732}" type="presParOf" srcId="{6A5E6146-4AD1-412F-87CE-F5FEE342000B}" destId="{B1972261-D61B-4902-A493-12B5254CD7DA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FAA6741-5E41-4EB7-915B-0834D0803353}" type="doc">
      <dgm:prSet loTypeId="urn:microsoft.com/office/officeart/2005/8/layout/default" loCatId="list" qsTypeId="urn:microsoft.com/office/officeart/2005/8/quickstyle/3d1" qsCatId="3D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2B0B7341-0E0D-4815-BE5D-ED95ADB30A9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点击流</a:t>
          </a:r>
          <a:endParaRPr lang="en-US" altLang="zh-CN" dirty="0"/>
        </a:p>
        <a:p>
          <a:r>
            <a:rPr lang="en-US" altLang="zh-CN" dirty="0"/>
            <a:t>General Click Stream</a:t>
          </a:r>
          <a:endParaRPr lang="zh-CN" altLang="en-US" dirty="0"/>
        </a:p>
      </dgm:t>
    </dgm:pt>
    <dgm:pt modelId="{62046D61-6019-4505-96BE-7EF1BD350082}" type="parTrans" cxnId="{5DD329D8-FC4B-4B65-A8A9-5179B54C56AE}">
      <dgm:prSet/>
      <dgm:spPr/>
      <dgm:t>
        <a:bodyPr/>
        <a:lstStyle/>
        <a:p>
          <a:endParaRPr lang="zh-CN" altLang="en-US"/>
        </a:p>
      </dgm:t>
    </dgm:pt>
    <dgm:pt modelId="{89C28EE2-1E7E-4E16-9358-B2A47BADF432}" type="sibTrans" cxnId="{5DD329D8-FC4B-4B65-A8A9-5179B54C56AE}">
      <dgm:prSet/>
      <dgm:spPr/>
      <dgm:t>
        <a:bodyPr/>
        <a:lstStyle/>
        <a:p>
          <a:endParaRPr lang="zh-CN" altLang="en-US"/>
        </a:p>
      </dgm:t>
    </dgm:pt>
    <dgm:pt modelId="{68733DF4-FC1A-410D-9CEF-CC874CE22198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网管系统</a:t>
          </a:r>
          <a:endParaRPr lang="en-US" altLang="zh-CN" dirty="0"/>
        </a:p>
        <a:p>
          <a:r>
            <a:rPr lang="en-US" altLang="zh-CN" dirty="0"/>
            <a:t>General Network Management</a:t>
          </a:r>
          <a:endParaRPr lang="zh-CN" altLang="en-US" dirty="0"/>
        </a:p>
      </dgm:t>
    </dgm:pt>
    <dgm:pt modelId="{BFD9DFB3-5B98-4E71-B67C-06FF84F8B993}" type="parTrans" cxnId="{819C072C-93D3-4196-A084-BE548011DAB1}">
      <dgm:prSet/>
      <dgm:spPr/>
      <dgm:t>
        <a:bodyPr/>
        <a:lstStyle/>
        <a:p>
          <a:endParaRPr lang="zh-CN" altLang="en-US"/>
        </a:p>
      </dgm:t>
    </dgm:pt>
    <dgm:pt modelId="{A9A88DD2-7FD4-478B-B396-8857DA83B163}" type="sibTrans" cxnId="{819C072C-93D3-4196-A084-BE548011DAB1}">
      <dgm:prSet/>
      <dgm:spPr/>
      <dgm:t>
        <a:bodyPr/>
        <a:lstStyle/>
        <a:p>
          <a:endParaRPr lang="zh-CN" altLang="en-US"/>
        </a:p>
      </dgm:t>
    </dgm:pt>
    <dgm:pt modelId="{E5F877B6-8283-48ED-B914-7EDB210495B6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自动化巡检</a:t>
          </a:r>
          <a:endParaRPr lang="en-US" altLang="zh-CN" dirty="0"/>
        </a:p>
        <a:p>
          <a:r>
            <a:rPr lang="en-US" altLang="zh-CN" dirty="0"/>
            <a:t>Robot Patrol &amp; Alarm</a:t>
          </a:r>
          <a:endParaRPr lang="zh-CN" altLang="en-US" dirty="0"/>
        </a:p>
      </dgm:t>
    </dgm:pt>
    <dgm:pt modelId="{51F60372-5DFD-4E6C-8D20-3D79F0A10EBD}" type="parTrans" cxnId="{D9A20300-5E93-4CBD-82CB-9134E40D0723}">
      <dgm:prSet/>
      <dgm:spPr/>
      <dgm:t>
        <a:bodyPr/>
        <a:lstStyle/>
        <a:p>
          <a:endParaRPr lang="zh-CN" altLang="en-US"/>
        </a:p>
      </dgm:t>
    </dgm:pt>
    <dgm:pt modelId="{3450CDB1-1B04-45C1-AEE7-656F9CE4939F}" type="sibTrans" cxnId="{D9A20300-5E93-4CBD-82CB-9134E40D0723}">
      <dgm:prSet/>
      <dgm:spPr/>
      <dgm:t>
        <a:bodyPr/>
        <a:lstStyle/>
        <a:p>
          <a:endParaRPr lang="zh-CN" altLang="en-US"/>
        </a:p>
      </dgm:t>
    </dgm:pt>
    <dgm:pt modelId="{80511DBB-CF76-46F0-B004-144C7127667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客户端报告</a:t>
          </a:r>
          <a:endParaRPr lang="en-US" altLang="zh-CN" dirty="0"/>
        </a:p>
        <a:p>
          <a:r>
            <a:rPr lang="en-US" altLang="zh-CN" dirty="0"/>
            <a:t>General Client Report</a:t>
          </a:r>
          <a:endParaRPr lang="zh-CN" altLang="en-US" dirty="0"/>
        </a:p>
      </dgm:t>
    </dgm:pt>
    <dgm:pt modelId="{A7818D5A-8668-4016-82D5-03B3D250E257}" type="parTrans" cxnId="{4041FDD8-01E7-44EB-AFBE-CA836980C29F}">
      <dgm:prSet/>
      <dgm:spPr/>
      <dgm:t>
        <a:bodyPr/>
        <a:lstStyle/>
        <a:p>
          <a:endParaRPr lang="zh-CN" altLang="en-US"/>
        </a:p>
      </dgm:t>
    </dgm:pt>
    <dgm:pt modelId="{FD3BB74A-C480-45A0-8FB9-4B9527223EBF}" type="sibTrans" cxnId="{4041FDD8-01E7-44EB-AFBE-CA836980C29F}">
      <dgm:prSet/>
      <dgm:spPr/>
      <dgm:t>
        <a:bodyPr/>
        <a:lstStyle/>
        <a:p>
          <a:endParaRPr lang="zh-CN" altLang="en-US"/>
        </a:p>
      </dgm:t>
    </dgm:pt>
    <dgm:pt modelId="{5C4BFD7D-19E1-4206-AA44-47DFB13DA286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服务调用</a:t>
          </a:r>
          <a:endParaRPr lang="en-US" altLang="zh-CN" dirty="0"/>
        </a:p>
        <a:p>
          <a:r>
            <a:rPr lang="en-US" altLang="zh-CN" dirty="0"/>
            <a:t>General Service Call</a:t>
          </a:r>
          <a:endParaRPr lang="zh-CN" altLang="en-US" dirty="0"/>
        </a:p>
      </dgm:t>
    </dgm:pt>
    <dgm:pt modelId="{772C31F1-A7D8-4FD6-A2E2-DD10DF3FD42C}" type="parTrans" cxnId="{FE8494DB-B540-4CBD-8C13-0F6225E2A6CA}">
      <dgm:prSet/>
      <dgm:spPr/>
      <dgm:t>
        <a:bodyPr/>
        <a:lstStyle/>
        <a:p>
          <a:endParaRPr lang="zh-CN" altLang="en-US"/>
        </a:p>
      </dgm:t>
    </dgm:pt>
    <dgm:pt modelId="{28E97704-D716-4811-8788-9095E603784F}" type="sibTrans" cxnId="{FE8494DB-B540-4CBD-8C13-0F6225E2A6CA}">
      <dgm:prSet/>
      <dgm:spPr/>
      <dgm:t>
        <a:bodyPr/>
        <a:lstStyle/>
        <a:p>
          <a:endParaRPr lang="zh-CN" altLang="en-US"/>
        </a:p>
      </dgm:t>
    </dgm:pt>
    <dgm:pt modelId="{46F0967D-5B5D-433F-AB51-C6124136613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地理热力图</a:t>
          </a:r>
          <a:endParaRPr lang="en-US" altLang="zh-CN" dirty="0"/>
        </a:p>
        <a:p>
          <a:r>
            <a:rPr lang="en-US" altLang="zh-CN" dirty="0"/>
            <a:t>Area Heat Map</a:t>
          </a:r>
          <a:endParaRPr lang="zh-CN" altLang="en-US" dirty="0"/>
        </a:p>
      </dgm:t>
    </dgm:pt>
    <dgm:pt modelId="{BD3468E1-D155-47E8-97BE-09887E770C5A}" type="parTrans" cxnId="{8F61134A-EA75-4609-8BC2-F92465B29CA9}">
      <dgm:prSet/>
      <dgm:spPr/>
      <dgm:t>
        <a:bodyPr/>
        <a:lstStyle/>
        <a:p>
          <a:endParaRPr lang="zh-CN" altLang="en-US"/>
        </a:p>
      </dgm:t>
    </dgm:pt>
    <dgm:pt modelId="{810C1F73-0CFE-442F-A723-125A934D09A7}" type="sibTrans" cxnId="{8F61134A-EA75-4609-8BC2-F92465B29CA9}">
      <dgm:prSet/>
      <dgm:spPr/>
      <dgm:t>
        <a:bodyPr/>
        <a:lstStyle/>
        <a:p>
          <a:endParaRPr lang="zh-CN" altLang="en-US"/>
        </a:p>
      </dgm:t>
    </dgm:pt>
    <dgm:pt modelId="{080352A6-BE0A-418C-BF2D-FA196A0F012C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人工巡检</a:t>
          </a:r>
          <a:endParaRPr lang="en-US" altLang="en-US" dirty="0"/>
        </a:p>
        <a:p>
          <a:r>
            <a:rPr lang="en-US" altLang="en-US" dirty="0"/>
            <a:t>Manual </a:t>
          </a:r>
          <a:r>
            <a:rPr lang="en-US" altLang="zh-CN" dirty="0"/>
            <a:t>Patrol</a:t>
          </a:r>
          <a:endParaRPr lang="zh-CN" altLang="en-US" dirty="0"/>
        </a:p>
      </dgm:t>
    </dgm:pt>
    <dgm:pt modelId="{31C786CA-91E2-41E8-873B-05EB751AA03C}" type="parTrans" cxnId="{3983D01E-9538-4048-8B28-81B9D11A212D}">
      <dgm:prSet/>
      <dgm:spPr/>
      <dgm:t>
        <a:bodyPr/>
        <a:lstStyle/>
        <a:p>
          <a:endParaRPr lang="zh-CN" altLang="en-US"/>
        </a:p>
      </dgm:t>
    </dgm:pt>
    <dgm:pt modelId="{AADDB992-2323-4193-A09D-C100B0600EE6}" type="sibTrans" cxnId="{3983D01E-9538-4048-8B28-81B9D11A212D}">
      <dgm:prSet/>
      <dgm:spPr/>
      <dgm:t>
        <a:bodyPr/>
        <a:lstStyle/>
        <a:p>
          <a:endParaRPr lang="zh-CN" altLang="en-US"/>
        </a:p>
      </dgm:t>
    </dgm:pt>
    <dgm:pt modelId="{D9C0593A-BEE4-4B8B-8210-0E011FBFB428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客户反馈</a:t>
          </a:r>
          <a:endParaRPr lang="en-US" altLang="zh-CN" dirty="0"/>
        </a:p>
        <a:p>
          <a:r>
            <a:rPr lang="en-US" altLang="zh-CN" dirty="0"/>
            <a:t>Customer Feedback</a:t>
          </a:r>
          <a:endParaRPr lang="zh-CN" altLang="en-US" dirty="0"/>
        </a:p>
      </dgm:t>
    </dgm:pt>
    <dgm:pt modelId="{28D63CFC-919A-4B6D-B3CB-C62B3C754C8C}" type="parTrans" cxnId="{A9271A2F-F683-4D08-8FE0-FE3FCEC592A5}">
      <dgm:prSet/>
      <dgm:spPr/>
      <dgm:t>
        <a:bodyPr/>
        <a:lstStyle/>
        <a:p>
          <a:endParaRPr lang="zh-CN" altLang="en-US"/>
        </a:p>
      </dgm:t>
    </dgm:pt>
    <dgm:pt modelId="{817879D8-B59B-49EE-AFF4-3CF355CF9C34}" type="sibTrans" cxnId="{A9271A2F-F683-4D08-8FE0-FE3FCEC592A5}">
      <dgm:prSet/>
      <dgm:spPr/>
      <dgm:t>
        <a:bodyPr/>
        <a:lstStyle/>
        <a:p>
          <a:endParaRPr lang="zh-CN" altLang="en-US"/>
        </a:p>
      </dgm:t>
    </dgm:pt>
    <dgm:pt modelId="{101DBA4A-1304-47EB-8388-CBE816FF8FCC}" type="pres">
      <dgm:prSet presAssocID="{2FAA6741-5E41-4EB7-915B-0834D0803353}" presName="diagram" presStyleCnt="0">
        <dgm:presLayoutVars>
          <dgm:dir/>
          <dgm:resizeHandles val="exact"/>
        </dgm:presLayoutVars>
      </dgm:prSet>
      <dgm:spPr/>
    </dgm:pt>
    <dgm:pt modelId="{D8E55AA2-AABA-4D68-A7A8-FB032D410F90}" type="pres">
      <dgm:prSet presAssocID="{2B0B7341-0E0D-4815-BE5D-ED95ADB30A9A}" presName="node" presStyleLbl="node1" presStyleIdx="0" presStyleCnt="8">
        <dgm:presLayoutVars>
          <dgm:bulletEnabled val="1"/>
        </dgm:presLayoutVars>
      </dgm:prSet>
      <dgm:spPr/>
    </dgm:pt>
    <dgm:pt modelId="{A2284850-E857-4C4D-BD21-28DC5092D178}" type="pres">
      <dgm:prSet presAssocID="{89C28EE2-1E7E-4E16-9358-B2A47BADF43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B3FC10EC-CE60-47A9-8099-21647CC6ECEB}" type="pres">
      <dgm:prSet presAssocID="{68733DF4-FC1A-410D-9CEF-CC874CE22198}" presName="node" presStyleLbl="node1" presStyleIdx="1" presStyleCnt="8">
        <dgm:presLayoutVars>
          <dgm:bulletEnabled val="1"/>
        </dgm:presLayoutVars>
      </dgm:prSet>
      <dgm:spPr/>
    </dgm:pt>
    <dgm:pt modelId="{AAC07B6C-5D59-4149-B193-A81C8BD0352B}" type="pres">
      <dgm:prSet presAssocID="{A9A88DD2-7FD4-478B-B396-8857DA83B163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05EB6E5-3046-45F4-9FDA-BC80FC3EA135}" type="pres">
      <dgm:prSet presAssocID="{E5F877B6-8283-48ED-B914-7EDB210495B6}" presName="node" presStyleLbl="node1" presStyleIdx="2" presStyleCnt="8">
        <dgm:presLayoutVars>
          <dgm:bulletEnabled val="1"/>
        </dgm:presLayoutVars>
      </dgm:prSet>
      <dgm:spPr/>
    </dgm:pt>
    <dgm:pt modelId="{A227F2A0-6EA7-4DC2-93D7-CF71426FE59B}" type="pres">
      <dgm:prSet presAssocID="{3450CDB1-1B04-45C1-AEE7-656F9CE4939F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5166580F-C20B-4237-88B0-C918AFAB0EAE}" type="pres">
      <dgm:prSet presAssocID="{80511DBB-CF76-46F0-B004-144C71276674}" presName="node" presStyleLbl="node1" presStyleIdx="3" presStyleCnt="8">
        <dgm:presLayoutVars>
          <dgm:bulletEnabled val="1"/>
        </dgm:presLayoutVars>
      </dgm:prSet>
      <dgm:spPr/>
    </dgm:pt>
    <dgm:pt modelId="{12EFA36D-1669-48E0-B722-24F5AF24C086}" type="pres">
      <dgm:prSet presAssocID="{FD3BB74A-C480-45A0-8FB9-4B9527223EBF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367036C7-C45C-4869-A9C8-B2CFAE264FAB}" type="pres">
      <dgm:prSet presAssocID="{5C4BFD7D-19E1-4206-AA44-47DFB13DA286}" presName="node" presStyleLbl="node1" presStyleIdx="4" presStyleCnt="8">
        <dgm:presLayoutVars>
          <dgm:bulletEnabled val="1"/>
        </dgm:presLayoutVars>
      </dgm:prSet>
      <dgm:spPr/>
    </dgm:pt>
    <dgm:pt modelId="{2219462D-4018-4764-9278-08CFA9443B46}" type="pres">
      <dgm:prSet presAssocID="{28E97704-D716-4811-8788-9095E603784F}" presName="sibTrans" presStyleCnt="0"/>
      <dgm:spPr/>
    </dgm:pt>
    <dgm:pt modelId="{04322F15-C8CE-4924-AC31-A7DE969DB779}" type="pres">
      <dgm:prSet presAssocID="{080352A6-BE0A-418C-BF2D-FA196A0F012C}" presName="node" presStyleLbl="node1" presStyleIdx="5" presStyleCnt="8">
        <dgm:presLayoutVars>
          <dgm:bulletEnabled val="1"/>
        </dgm:presLayoutVars>
      </dgm:prSet>
      <dgm:spPr/>
    </dgm:pt>
    <dgm:pt modelId="{433893FC-C07A-4E62-860C-7F75BBE97B83}" type="pres">
      <dgm:prSet presAssocID="{AADDB992-2323-4193-A09D-C100B0600EE6}" presName="sibTrans" presStyleCnt="0"/>
      <dgm:spPr/>
    </dgm:pt>
    <dgm:pt modelId="{FE2AEB28-7F8B-4D57-9481-1EEB3198C246}" type="pres">
      <dgm:prSet presAssocID="{D9C0593A-BEE4-4B8B-8210-0E011FBFB428}" presName="node" presStyleLbl="node1" presStyleIdx="6" presStyleCnt="8">
        <dgm:presLayoutVars>
          <dgm:bulletEnabled val="1"/>
        </dgm:presLayoutVars>
      </dgm:prSet>
      <dgm:spPr/>
    </dgm:pt>
    <dgm:pt modelId="{AA203C30-7555-461D-89E7-A22ED24FF83B}" type="pres">
      <dgm:prSet presAssocID="{817879D8-B59B-49EE-AFF4-3CF355CF9C34}" presName="sibTrans" presStyleCnt="0"/>
      <dgm:spPr/>
    </dgm:pt>
    <dgm:pt modelId="{8ACD568E-90EA-46CC-B224-F55DAFD672D9}" type="pres">
      <dgm:prSet presAssocID="{46F0967D-5B5D-433F-AB51-C61241366133}" presName="node" presStyleLbl="node1" presStyleIdx="7" presStyleCnt="8">
        <dgm:presLayoutVars>
          <dgm:bulletEnabled val="1"/>
        </dgm:presLayoutVars>
      </dgm:prSet>
      <dgm:spPr/>
    </dgm:pt>
  </dgm:ptLst>
  <dgm:cxnLst>
    <dgm:cxn modelId="{D9A20300-5E93-4CBD-82CB-9134E40D0723}" srcId="{2FAA6741-5E41-4EB7-915B-0834D0803353}" destId="{E5F877B6-8283-48ED-B914-7EDB210495B6}" srcOrd="2" destOrd="0" parTransId="{51F60372-5DFD-4E6C-8D20-3D79F0A10EBD}" sibTransId="{3450CDB1-1B04-45C1-AEE7-656F9CE4939F}"/>
    <dgm:cxn modelId="{20ED5A07-4C66-486B-9BF6-CCFF83CB1EA3}" type="presOf" srcId="{2B0B7341-0E0D-4815-BE5D-ED95ADB30A9A}" destId="{D8E55AA2-AABA-4D68-A7A8-FB032D410F90}" srcOrd="0" destOrd="0" presId="urn:microsoft.com/office/officeart/2005/8/layout/default"/>
    <dgm:cxn modelId="{5AA6A80C-83CC-4986-8A8F-11F2CE40FC5D}" type="presOf" srcId="{46F0967D-5B5D-433F-AB51-C61241366133}" destId="{8ACD568E-90EA-46CC-B224-F55DAFD672D9}" srcOrd="0" destOrd="0" presId="urn:microsoft.com/office/officeart/2005/8/layout/default"/>
    <dgm:cxn modelId="{14868F17-C14F-40E9-9EEC-78BD663B5EFA}" type="presOf" srcId="{2FAA6741-5E41-4EB7-915B-0834D0803353}" destId="{101DBA4A-1304-47EB-8388-CBE816FF8FCC}" srcOrd="0" destOrd="0" presId="urn:microsoft.com/office/officeart/2005/8/layout/default"/>
    <dgm:cxn modelId="{DFC74C19-3BEA-4692-A08F-3EF36DA5B64D}" type="presOf" srcId="{D9C0593A-BEE4-4B8B-8210-0E011FBFB428}" destId="{FE2AEB28-7F8B-4D57-9481-1EEB3198C246}" srcOrd="0" destOrd="0" presId="urn:microsoft.com/office/officeart/2005/8/layout/default"/>
    <dgm:cxn modelId="{3983D01E-9538-4048-8B28-81B9D11A212D}" srcId="{2FAA6741-5E41-4EB7-915B-0834D0803353}" destId="{080352A6-BE0A-418C-BF2D-FA196A0F012C}" srcOrd="5" destOrd="0" parTransId="{31C786CA-91E2-41E8-873B-05EB751AA03C}" sibTransId="{AADDB992-2323-4193-A09D-C100B0600EE6}"/>
    <dgm:cxn modelId="{819C072C-93D3-4196-A084-BE548011DAB1}" srcId="{2FAA6741-5E41-4EB7-915B-0834D0803353}" destId="{68733DF4-FC1A-410D-9CEF-CC874CE22198}" srcOrd="1" destOrd="0" parTransId="{BFD9DFB3-5B98-4E71-B67C-06FF84F8B993}" sibTransId="{A9A88DD2-7FD4-478B-B396-8857DA83B163}"/>
    <dgm:cxn modelId="{A9271A2F-F683-4D08-8FE0-FE3FCEC592A5}" srcId="{2FAA6741-5E41-4EB7-915B-0834D0803353}" destId="{D9C0593A-BEE4-4B8B-8210-0E011FBFB428}" srcOrd="6" destOrd="0" parTransId="{28D63CFC-919A-4B6D-B3CB-C62B3C754C8C}" sibTransId="{817879D8-B59B-49EE-AFF4-3CF355CF9C34}"/>
    <dgm:cxn modelId="{CF383836-E97B-4D30-889D-3743695B4A40}" type="presOf" srcId="{5C4BFD7D-19E1-4206-AA44-47DFB13DA286}" destId="{367036C7-C45C-4869-A9C8-B2CFAE264FAB}" srcOrd="0" destOrd="0" presId="urn:microsoft.com/office/officeart/2005/8/layout/default"/>
    <dgm:cxn modelId="{83C7AF5D-1958-4339-9085-599CF781ED5E}" type="presOf" srcId="{E5F877B6-8283-48ED-B914-7EDB210495B6}" destId="{605EB6E5-3046-45F4-9FDA-BC80FC3EA135}" srcOrd="0" destOrd="0" presId="urn:microsoft.com/office/officeart/2005/8/layout/default"/>
    <dgm:cxn modelId="{8F61134A-EA75-4609-8BC2-F92465B29CA9}" srcId="{2FAA6741-5E41-4EB7-915B-0834D0803353}" destId="{46F0967D-5B5D-433F-AB51-C61241366133}" srcOrd="7" destOrd="0" parTransId="{BD3468E1-D155-47E8-97BE-09887E770C5A}" sibTransId="{810C1F73-0CFE-442F-A723-125A934D09A7}"/>
    <dgm:cxn modelId="{8C854188-0BE8-45F9-8667-28C7D7141789}" type="presOf" srcId="{080352A6-BE0A-418C-BF2D-FA196A0F012C}" destId="{04322F15-C8CE-4924-AC31-A7DE969DB779}" srcOrd="0" destOrd="0" presId="urn:microsoft.com/office/officeart/2005/8/layout/default"/>
    <dgm:cxn modelId="{A61402B1-1364-475F-8074-E8E0445E441E}" type="presOf" srcId="{80511DBB-CF76-46F0-B004-144C71276674}" destId="{5166580F-C20B-4237-88B0-C918AFAB0EAE}" srcOrd="0" destOrd="0" presId="urn:microsoft.com/office/officeart/2005/8/layout/default"/>
    <dgm:cxn modelId="{87B4ECD5-7023-4A94-824E-4FABD9B5DC50}" type="presOf" srcId="{68733DF4-FC1A-410D-9CEF-CC874CE22198}" destId="{B3FC10EC-CE60-47A9-8099-21647CC6ECEB}" srcOrd="0" destOrd="0" presId="urn:microsoft.com/office/officeart/2005/8/layout/default"/>
    <dgm:cxn modelId="{5DD329D8-FC4B-4B65-A8A9-5179B54C56AE}" srcId="{2FAA6741-5E41-4EB7-915B-0834D0803353}" destId="{2B0B7341-0E0D-4815-BE5D-ED95ADB30A9A}" srcOrd="0" destOrd="0" parTransId="{62046D61-6019-4505-96BE-7EF1BD350082}" sibTransId="{89C28EE2-1E7E-4E16-9358-B2A47BADF432}"/>
    <dgm:cxn modelId="{4041FDD8-01E7-44EB-AFBE-CA836980C29F}" srcId="{2FAA6741-5E41-4EB7-915B-0834D0803353}" destId="{80511DBB-CF76-46F0-B004-144C71276674}" srcOrd="3" destOrd="0" parTransId="{A7818D5A-8668-4016-82D5-03B3D250E257}" sibTransId="{FD3BB74A-C480-45A0-8FB9-4B9527223EBF}"/>
    <dgm:cxn modelId="{FE8494DB-B540-4CBD-8C13-0F6225E2A6CA}" srcId="{2FAA6741-5E41-4EB7-915B-0834D0803353}" destId="{5C4BFD7D-19E1-4206-AA44-47DFB13DA286}" srcOrd="4" destOrd="0" parTransId="{772C31F1-A7D8-4FD6-A2E2-DD10DF3FD42C}" sibTransId="{28E97704-D716-4811-8788-9095E603784F}"/>
    <dgm:cxn modelId="{EC746937-35C1-4FAA-B9B2-D8A3C228C31F}" type="presParOf" srcId="{101DBA4A-1304-47EB-8388-CBE816FF8FCC}" destId="{D8E55AA2-AABA-4D68-A7A8-FB032D410F90}" srcOrd="0" destOrd="0" presId="urn:microsoft.com/office/officeart/2005/8/layout/default"/>
    <dgm:cxn modelId="{0BABE84D-98D7-4D7C-9AA5-61C333614221}" type="presParOf" srcId="{101DBA4A-1304-47EB-8388-CBE816FF8FCC}" destId="{A2284850-E857-4C4D-BD21-28DC5092D178}" srcOrd="1" destOrd="0" presId="urn:microsoft.com/office/officeart/2005/8/layout/default"/>
    <dgm:cxn modelId="{47A1C62F-F9FB-4F3B-9CC7-B15B3441D98C}" type="presParOf" srcId="{101DBA4A-1304-47EB-8388-CBE816FF8FCC}" destId="{B3FC10EC-CE60-47A9-8099-21647CC6ECEB}" srcOrd="2" destOrd="0" presId="urn:microsoft.com/office/officeart/2005/8/layout/default"/>
    <dgm:cxn modelId="{61C1BE9C-7FB6-407A-A517-38799CDF0032}" type="presParOf" srcId="{101DBA4A-1304-47EB-8388-CBE816FF8FCC}" destId="{AAC07B6C-5D59-4149-B193-A81C8BD0352B}" srcOrd="3" destOrd="0" presId="urn:microsoft.com/office/officeart/2005/8/layout/default"/>
    <dgm:cxn modelId="{26E12982-803B-4CCC-B6B3-ABE4DABDEB2B}" type="presParOf" srcId="{101DBA4A-1304-47EB-8388-CBE816FF8FCC}" destId="{605EB6E5-3046-45F4-9FDA-BC80FC3EA135}" srcOrd="4" destOrd="0" presId="urn:microsoft.com/office/officeart/2005/8/layout/default"/>
    <dgm:cxn modelId="{40F334CE-2BC9-4C6E-AD73-0D43BF3853E5}" type="presParOf" srcId="{101DBA4A-1304-47EB-8388-CBE816FF8FCC}" destId="{A227F2A0-6EA7-4DC2-93D7-CF71426FE59B}" srcOrd="5" destOrd="0" presId="urn:microsoft.com/office/officeart/2005/8/layout/default"/>
    <dgm:cxn modelId="{A3B35979-424C-4BC8-88E8-4D23B32FBB33}" type="presParOf" srcId="{101DBA4A-1304-47EB-8388-CBE816FF8FCC}" destId="{5166580F-C20B-4237-88B0-C918AFAB0EAE}" srcOrd="6" destOrd="0" presId="urn:microsoft.com/office/officeart/2005/8/layout/default"/>
    <dgm:cxn modelId="{32B74944-AB14-4932-9E90-32D7F52C0529}" type="presParOf" srcId="{101DBA4A-1304-47EB-8388-CBE816FF8FCC}" destId="{12EFA36D-1669-48E0-B722-24F5AF24C086}" srcOrd="7" destOrd="0" presId="urn:microsoft.com/office/officeart/2005/8/layout/default"/>
    <dgm:cxn modelId="{837C7B1C-198A-4932-BDFB-305DB36E6ACE}" type="presParOf" srcId="{101DBA4A-1304-47EB-8388-CBE816FF8FCC}" destId="{367036C7-C45C-4869-A9C8-B2CFAE264FAB}" srcOrd="8" destOrd="0" presId="urn:microsoft.com/office/officeart/2005/8/layout/default"/>
    <dgm:cxn modelId="{898FAE16-1225-4FB0-93A6-BE34D7537A9D}" type="presParOf" srcId="{101DBA4A-1304-47EB-8388-CBE816FF8FCC}" destId="{2219462D-4018-4764-9278-08CFA9443B46}" srcOrd="9" destOrd="0" presId="urn:microsoft.com/office/officeart/2005/8/layout/default"/>
    <dgm:cxn modelId="{EAFF71EA-F6D8-4F31-84EB-58C998732267}" type="presParOf" srcId="{101DBA4A-1304-47EB-8388-CBE816FF8FCC}" destId="{04322F15-C8CE-4924-AC31-A7DE969DB779}" srcOrd="10" destOrd="0" presId="urn:microsoft.com/office/officeart/2005/8/layout/default"/>
    <dgm:cxn modelId="{649DA704-55BD-4938-BE23-356A13B8FDE6}" type="presParOf" srcId="{101DBA4A-1304-47EB-8388-CBE816FF8FCC}" destId="{433893FC-C07A-4E62-860C-7F75BBE97B83}" srcOrd="11" destOrd="0" presId="urn:microsoft.com/office/officeart/2005/8/layout/default"/>
    <dgm:cxn modelId="{0AB48C54-D45F-4BDA-918D-935845D1C864}" type="presParOf" srcId="{101DBA4A-1304-47EB-8388-CBE816FF8FCC}" destId="{FE2AEB28-7F8B-4D57-9481-1EEB3198C246}" srcOrd="12" destOrd="0" presId="urn:microsoft.com/office/officeart/2005/8/layout/default"/>
    <dgm:cxn modelId="{AFD45F56-C2DD-4715-8831-606BCA3D87D9}" type="presParOf" srcId="{101DBA4A-1304-47EB-8388-CBE816FF8FCC}" destId="{AA203C30-7555-461D-89E7-A22ED24FF83B}" srcOrd="13" destOrd="0" presId="urn:microsoft.com/office/officeart/2005/8/layout/default"/>
    <dgm:cxn modelId="{EF056E63-C8C6-41F5-9C44-9BF43751D3FE}" type="presParOf" srcId="{101DBA4A-1304-47EB-8388-CBE816FF8FCC}" destId="{8ACD568E-90EA-46CC-B224-F55DAFD672D9}" srcOrd="1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0.xml><?xml version="1.0" encoding="utf-8"?>
<dgm:dataModel xmlns:dgm="http://schemas.openxmlformats.org/drawingml/2006/diagram" xmlns:a="http://schemas.openxmlformats.org/drawingml/2006/main">
  <dgm:ptLst>
    <dgm:pt modelId="{2FAA6741-5E41-4EB7-915B-0834D0803353}" type="doc">
      <dgm:prSet loTypeId="urn:microsoft.com/office/officeart/2005/8/layout/default" loCatId="list" qsTypeId="urn:microsoft.com/office/officeart/2005/8/quickstyle/3d1" qsCatId="3D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2B0B7341-0E0D-4815-BE5D-ED95ADB30A9A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业务结构</a:t>
          </a:r>
          <a:endParaRPr lang="en-US" altLang="zh-CN" sz="2400" dirty="0"/>
        </a:p>
        <a:p>
          <a:r>
            <a:rPr lang="en-US" altLang="zh-CN" sz="2400" dirty="0"/>
            <a:t>Business Structure</a:t>
          </a:r>
          <a:endParaRPr lang="zh-CN" altLang="en-US" sz="2400" dirty="0"/>
        </a:p>
      </dgm:t>
    </dgm:pt>
    <dgm:pt modelId="{62046D61-6019-4505-96BE-7EF1BD350082}" type="parTrans" cxnId="{5DD329D8-FC4B-4B65-A8A9-5179B54C56AE}">
      <dgm:prSet/>
      <dgm:spPr/>
      <dgm:t>
        <a:bodyPr/>
        <a:lstStyle/>
        <a:p>
          <a:endParaRPr lang="zh-CN" altLang="en-US" sz="1400"/>
        </a:p>
      </dgm:t>
    </dgm:pt>
    <dgm:pt modelId="{89C28EE2-1E7E-4E16-9358-B2A47BADF432}" type="sibTrans" cxnId="{5DD329D8-FC4B-4B65-A8A9-5179B54C56AE}">
      <dgm:prSet/>
      <dgm:spPr/>
      <dgm:t>
        <a:bodyPr/>
        <a:lstStyle/>
        <a:p>
          <a:endParaRPr lang="zh-CN" altLang="en-US" sz="1400"/>
        </a:p>
      </dgm:t>
    </dgm:pt>
    <dgm:pt modelId="{68733DF4-FC1A-410D-9CEF-CC874CE22198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访问模型</a:t>
          </a:r>
          <a:endParaRPr lang="en-US" altLang="zh-CN" sz="2400" dirty="0"/>
        </a:p>
        <a:p>
          <a:r>
            <a:rPr lang="en-US" altLang="zh-CN" sz="2400" dirty="0"/>
            <a:t>Access Model</a:t>
          </a:r>
          <a:endParaRPr lang="zh-CN" altLang="en-US" sz="2400" dirty="0"/>
        </a:p>
      </dgm:t>
    </dgm:pt>
    <dgm:pt modelId="{BFD9DFB3-5B98-4E71-B67C-06FF84F8B993}" type="parTrans" cxnId="{819C072C-93D3-4196-A084-BE548011DAB1}">
      <dgm:prSet/>
      <dgm:spPr/>
      <dgm:t>
        <a:bodyPr/>
        <a:lstStyle/>
        <a:p>
          <a:endParaRPr lang="zh-CN" altLang="en-US" sz="1400"/>
        </a:p>
      </dgm:t>
    </dgm:pt>
    <dgm:pt modelId="{A9A88DD2-7FD4-478B-B396-8857DA83B163}" type="sibTrans" cxnId="{819C072C-93D3-4196-A084-BE548011DAB1}">
      <dgm:prSet/>
      <dgm:spPr/>
      <dgm:t>
        <a:bodyPr/>
        <a:lstStyle/>
        <a:p>
          <a:endParaRPr lang="zh-CN" altLang="en-US" sz="1400"/>
        </a:p>
      </dgm:t>
    </dgm:pt>
    <dgm:pt modelId="{E5F877B6-8283-48ED-B914-7EDB210495B6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团队组成</a:t>
          </a:r>
          <a:endParaRPr lang="en-US" altLang="zh-CN" sz="2400" dirty="0"/>
        </a:p>
        <a:p>
          <a:r>
            <a:rPr lang="en-US" altLang="zh-CN" sz="2400" dirty="0"/>
            <a:t>Organizational </a:t>
          </a:r>
          <a:endParaRPr lang="zh-CN" altLang="en-US" sz="2400" dirty="0"/>
        </a:p>
      </dgm:t>
    </dgm:pt>
    <dgm:pt modelId="{51F60372-5DFD-4E6C-8D20-3D79F0A10EBD}" type="parTrans" cxnId="{D9A20300-5E93-4CBD-82CB-9134E40D0723}">
      <dgm:prSet/>
      <dgm:spPr/>
      <dgm:t>
        <a:bodyPr/>
        <a:lstStyle/>
        <a:p>
          <a:endParaRPr lang="zh-CN" altLang="en-US" sz="1400"/>
        </a:p>
      </dgm:t>
    </dgm:pt>
    <dgm:pt modelId="{3450CDB1-1B04-45C1-AEE7-656F9CE4939F}" type="sibTrans" cxnId="{D9A20300-5E93-4CBD-82CB-9134E40D0723}">
      <dgm:prSet/>
      <dgm:spPr/>
      <dgm:t>
        <a:bodyPr/>
        <a:lstStyle/>
        <a:p>
          <a:endParaRPr lang="zh-CN" altLang="en-US" sz="1400"/>
        </a:p>
      </dgm:t>
    </dgm:pt>
    <dgm:pt modelId="{80511DBB-CF76-46F0-B004-144C71276674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技术架构</a:t>
          </a:r>
          <a:endParaRPr lang="en-US" altLang="zh-CN" sz="2400" dirty="0"/>
        </a:p>
        <a:p>
          <a:r>
            <a:rPr lang="en-US" altLang="zh-CN" sz="2400" dirty="0"/>
            <a:t>Architecture</a:t>
          </a:r>
          <a:endParaRPr lang="zh-CN" altLang="en-US" sz="2400" dirty="0"/>
        </a:p>
      </dgm:t>
    </dgm:pt>
    <dgm:pt modelId="{A7818D5A-8668-4016-82D5-03B3D250E257}" type="parTrans" cxnId="{4041FDD8-01E7-44EB-AFBE-CA836980C29F}">
      <dgm:prSet/>
      <dgm:spPr/>
      <dgm:t>
        <a:bodyPr/>
        <a:lstStyle/>
        <a:p>
          <a:endParaRPr lang="zh-CN" altLang="en-US" sz="1400"/>
        </a:p>
      </dgm:t>
    </dgm:pt>
    <dgm:pt modelId="{FD3BB74A-C480-45A0-8FB9-4B9527223EBF}" type="sibTrans" cxnId="{4041FDD8-01E7-44EB-AFBE-CA836980C29F}">
      <dgm:prSet/>
      <dgm:spPr/>
      <dgm:t>
        <a:bodyPr/>
        <a:lstStyle/>
        <a:p>
          <a:endParaRPr lang="zh-CN" altLang="en-US" sz="1400"/>
        </a:p>
      </dgm:t>
    </dgm:pt>
    <dgm:pt modelId="{5C4BFD7D-19E1-4206-AA44-47DFB13DA286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产品开发流程</a:t>
          </a:r>
          <a:endParaRPr lang="en-US" altLang="zh-CN" sz="2400" dirty="0"/>
        </a:p>
        <a:p>
          <a:r>
            <a:rPr lang="en-US" altLang="zh-CN" sz="2400" dirty="0"/>
            <a:t>Product Development Process</a:t>
          </a:r>
          <a:endParaRPr lang="zh-CN" altLang="en-US" sz="2400" dirty="0"/>
        </a:p>
      </dgm:t>
    </dgm:pt>
    <dgm:pt modelId="{772C31F1-A7D8-4FD6-A2E2-DD10DF3FD42C}" type="parTrans" cxnId="{FE8494DB-B540-4CBD-8C13-0F6225E2A6CA}">
      <dgm:prSet/>
      <dgm:spPr/>
      <dgm:t>
        <a:bodyPr/>
        <a:lstStyle/>
        <a:p>
          <a:endParaRPr lang="zh-CN" altLang="en-US" sz="1400"/>
        </a:p>
      </dgm:t>
    </dgm:pt>
    <dgm:pt modelId="{28E97704-D716-4811-8788-9095E603784F}" type="sibTrans" cxnId="{FE8494DB-B540-4CBD-8C13-0F6225E2A6CA}">
      <dgm:prSet/>
      <dgm:spPr/>
      <dgm:t>
        <a:bodyPr/>
        <a:lstStyle/>
        <a:p>
          <a:endParaRPr lang="zh-CN" altLang="en-US" sz="1400"/>
        </a:p>
      </dgm:t>
    </dgm:pt>
    <dgm:pt modelId="{080352A6-BE0A-418C-BF2D-FA196A0F012C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问题解决流程</a:t>
          </a:r>
          <a:endParaRPr lang="en-US" altLang="en-US" sz="2400" dirty="0"/>
        </a:p>
        <a:p>
          <a:r>
            <a:rPr lang="en-US" altLang="zh-CN" sz="2400" dirty="0"/>
            <a:t>Issues to Resolve</a:t>
          </a:r>
          <a:endParaRPr lang="zh-CN" altLang="en-US" sz="2400" dirty="0"/>
        </a:p>
      </dgm:t>
    </dgm:pt>
    <dgm:pt modelId="{31C786CA-91E2-41E8-873B-05EB751AA03C}" type="parTrans" cxnId="{3983D01E-9538-4048-8B28-81B9D11A212D}">
      <dgm:prSet/>
      <dgm:spPr/>
      <dgm:t>
        <a:bodyPr/>
        <a:lstStyle/>
        <a:p>
          <a:endParaRPr lang="zh-CN" altLang="en-US" sz="1400"/>
        </a:p>
      </dgm:t>
    </dgm:pt>
    <dgm:pt modelId="{AADDB992-2323-4193-A09D-C100B0600EE6}" type="sibTrans" cxnId="{3983D01E-9538-4048-8B28-81B9D11A212D}">
      <dgm:prSet/>
      <dgm:spPr/>
      <dgm:t>
        <a:bodyPr/>
        <a:lstStyle/>
        <a:p>
          <a:endParaRPr lang="zh-CN" altLang="en-US" sz="1400"/>
        </a:p>
      </dgm:t>
    </dgm:pt>
    <dgm:pt modelId="{BC59C237-FCF1-45D2-85B0-D5A50BFA12B9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关键技术</a:t>
          </a:r>
          <a:endParaRPr lang="en-US" altLang="zh-CN" sz="2400" dirty="0"/>
        </a:p>
        <a:p>
          <a:r>
            <a:rPr lang="en-US" altLang="zh-CN" sz="2400" dirty="0"/>
            <a:t>Key technology</a:t>
          </a:r>
          <a:endParaRPr lang="zh-CN" altLang="en-US" sz="2400" dirty="0"/>
        </a:p>
      </dgm:t>
    </dgm:pt>
    <dgm:pt modelId="{A2BD6E73-B34A-4023-B2FE-B93C1F0C3802}" type="parTrans" cxnId="{7684091C-6E99-432C-A521-B92B0DED68B0}">
      <dgm:prSet/>
      <dgm:spPr/>
      <dgm:t>
        <a:bodyPr/>
        <a:lstStyle/>
        <a:p>
          <a:endParaRPr lang="zh-CN" altLang="en-US" sz="1400"/>
        </a:p>
      </dgm:t>
    </dgm:pt>
    <dgm:pt modelId="{A2520A99-6745-4EDE-AA97-94650A6E7A4F}" type="sibTrans" cxnId="{7684091C-6E99-432C-A521-B92B0DED68B0}">
      <dgm:prSet/>
      <dgm:spPr/>
      <dgm:t>
        <a:bodyPr/>
        <a:lstStyle/>
        <a:p>
          <a:endParaRPr lang="zh-CN" altLang="en-US" sz="1400"/>
        </a:p>
      </dgm:t>
    </dgm:pt>
    <dgm:pt modelId="{DC7C08C2-765C-4A6B-99CA-0A4EB3A1E8BE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/>
            <a:t>行业标杆</a:t>
          </a:r>
          <a:endParaRPr lang="en-US" altLang="zh-CN" sz="2400"/>
        </a:p>
        <a:p>
          <a:r>
            <a:rPr lang="en-US" altLang="zh-CN" sz="2400"/>
            <a:t>Industry benchmark</a:t>
          </a:r>
          <a:endParaRPr lang="zh-CN" altLang="en-US" sz="2400"/>
        </a:p>
      </dgm:t>
    </dgm:pt>
    <dgm:pt modelId="{521B20D5-AF8E-4845-AD95-99F84DEBB973}" type="parTrans" cxnId="{EEFFBF7B-F8FC-483E-B5E9-F948539F275F}">
      <dgm:prSet/>
      <dgm:spPr/>
      <dgm:t>
        <a:bodyPr/>
        <a:lstStyle/>
        <a:p>
          <a:endParaRPr lang="zh-CN" altLang="en-US" sz="1400"/>
        </a:p>
      </dgm:t>
    </dgm:pt>
    <dgm:pt modelId="{4EAE6A0F-8C35-4D2A-A4DC-397FDD4FDB77}" type="sibTrans" cxnId="{EEFFBF7B-F8FC-483E-B5E9-F948539F275F}">
      <dgm:prSet/>
      <dgm:spPr/>
      <dgm:t>
        <a:bodyPr/>
        <a:lstStyle/>
        <a:p>
          <a:endParaRPr lang="zh-CN" altLang="en-US" sz="1400"/>
        </a:p>
      </dgm:t>
    </dgm:pt>
    <dgm:pt modelId="{101DBA4A-1304-47EB-8388-CBE816FF8FCC}" type="pres">
      <dgm:prSet presAssocID="{2FAA6741-5E41-4EB7-915B-0834D0803353}" presName="diagram" presStyleCnt="0">
        <dgm:presLayoutVars>
          <dgm:dir/>
          <dgm:resizeHandles val="exact"/>
        </dgm:presLayoutVars>
      </dgm:prSet>
      <dgm:spPr/>
    </dgm:pt>
    <dgm:pt modelId="{D8E55AA2-AABA-4D68-A7A8-FB032D410F90}" type="pres">
      <dgm:prSet presAssocID="{2B0B7341-0E0D-4815-BE5D-ED95ADB30A9A}" presName="node" presStyleLbl="node1" presStyleIdx="0" presStyleCnt="8">
        <dgm:presLayoutVars>
          <dgm:bulletEnabled val="1"/>
        </dgm:presLayoutVars>
      </dgm:prSet>
      <dgm:spPr/>
    </dgm:pt>
    <dgm:pt modelId="{A2284850-E857-4C4D-BD21-28DC5092D178}" type="pres">
      <dgm:prSet presAssocID="{89C28EE2-1E7E-4E16-9358-B2A47BADF43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B3FC10EC-CE60-47A9-8099-21647CC6ECEB}" type="pres">
      <dgm:prSet presAssocID="{68733DF4-FC1A-410D-9CEF-CC874CE22198}" presName="node" presStyleLbl="node1" presStyleIdx="1" presStyleCnt="8">
        <dgm:presLayoutVars>
          <dgm:bulletEnabled val="1"/>
        </dgm:presLayoutVars>
      </dgm:prSet>
      <dgm:spPr/>
    </dgm:pt>
    <dgm:pt modelId="{AAC07B6C-5D59-4149-B193-A81C8BD0352B}" type="pres">
      <dgm:prSet presAssocID="{A9A88DD2-7FD4-478B-B396-8857DA83B163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01793608-C7EE-4DF0-874F-EBE12CF18C9D}" type="pres">
      <dgm:prSet presAssocID="{BC59C237-FCF1-45D2-85B0-D5A50BFA12B9}" presName="node" presStyleLbl="node1" presStyleIdx="2" presStyleCnt="8">
        <dgm:presLayoutVars>
          <dgm:bulletEnabled val="1"/>
        </dgm:presLayoutVars>
      </dgm:prSet>
      <dgm:spPr/>
    </dgm:pt>
    <dgm:pt modelId="{53F4B3F2-F953-4FD5-8EA9-96DB9A20030E}" type="pres">
      <dgm:prSet presAssocID="{A2520A99-6745-4EDE-AA97-94650A6E7A4F}" presName="sibTrans" presStyleCnt="0"/>
      <dgm:spPr/>
    </dgm:pt>
    <dgm:pt modelId="{5070C5A1-CFBF-4400-BD50-FD223C42ECD4}" type="pres">
      <dgm:prSet presAssocID="{DC7C08C2-765C-4A6B-99CA-0A4EB3A1E8BE}" presName="node" presStyleLbl="node1" presStyleIdx="3" presStyleCnt="8">
        <dgm:presLayoutVars>
          <dgm:bulletEnabled val="1"/>
        </dgm:presLayoutVars>
      </dgm:prSet>
      <dgm:spPr/>
    </dgm:pt>
    <dgm:pt modelId="{75653EC2-3A95-4C00-9330-6F72D4229401}" type="pres">
      <dgm:prSet presAssocID="{4EAE6A0F-8C35-4D2A-A4DC-397FDD4FDB77}" presName="sibTrans" presStyleCnt="0"/>
      <dgm:spPr/>
    </dgm:pt>
    <dgm:pt modelId="{605EB6E5-3046-45F4-9FDA-BC80FC3EA135}" type="pres">
      <dgm:prSet presAssocID="{E5F877B6-8283-48ED-B914-7EDB210495B6}" presName="node" presStyleLbl="node1" presStyleIdx="4" presStyleCnt="8">
        <dgm:presLayoutVars>
          <dgm:bulletEnabled val="1"/>
        </dgm:presLayoutVars>
      </dgm:prSet>
      <dgm:spPr/>
    </dgm:pt>
    <dgm:pt modelId="{A227F2A0-6EA7-4DC2-93D7-CF71426FE59B}" type="pres">
      <dgm:prSet presAssocID="{3450CDB1-1B04-45C1-AEE7-656F9CE4939F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5166580F-C20B-4237-88B0-C918AFAB0EAE}" type="pres">
      <dgm:prSet presAssocID="{80511DBB-CF76-46F0-B004-144C71276674}" presName="node" presStyleLbl="node1" presStyleIdx="5" presStyleCnt="8">
        <dgm:presLayoutVars>
          <dgm:bulletEnabled val="1"/>
        </dgm:presLayoutVars>
      </dgm:prSet>
      <dgm:spPr/>
    </dgm:pt>
    <dgm:pt modelId="{12EFA36D-1669-48E0-B722-24F5AF24C086}" type="pres">
      <dgm:prSet presAssocID="{FD3BB74A-C480-45A0-8FB9-4B9527223EBF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367036C7-C45C-4869-A9C8-B2CFAE264FAB}" type="pres">
      <dgm:prSet presAssocID="{5C4BFD7D-19E1-4206-AA44-47DFB13DA286}" presName="node" presStyleLbl="node1" presStyleIdx="6" presStyleCnt="8">
        <dgm:presLayoutVars>
          <dgm:bulletEnabled val="1"/>
        </dgm:presLayoutVars>
      </dgm:prSet>
      <dgm:spPr/>
    </dgm:pt>
    <dgm:pt modelId="{2219462D-4018-4764-9278-08CFA9443B46}" type="pres">
      <dgm:prSet presAssocID="{28E97704-D716-4811-8788-9095E603784F}" presName="sibTrans" presStyleCnt="0"/>
      <dgm:spPr/>
    </dgm:pt>
    <dgm:pt modelId="{04322F15-C8CE-4924-AC31-A7DE969DB779}" type="pres">
      <dgm:prSet presAssocID="{080352A6-BE0A-418C-BF2D-FA196A0F012C}" presName="node" presStyleLbl="node1" presStyleIdx="7" presStyleCnt="8">
        <dgm:presLayoutVars>
          <dgm:bulletEnabled val="1"/>
        </dgm:presLayoutVars>
      </dgm:prSet>
      <dgm:spPr/>
    </dgm:pt>
  </dgm:ptLst>
  <dgm:cxnLst>
    <dgm:cxn modelId="{D9A20300-5E93-4CBD-82CB-9134E40D0723}" srcId="{2FAA6741-5E41-4EB7-915B-0834D0803353}" destId="{E5F877B6-8283-48ED-B914-7EDB210495B6}" srcOrd="4" destOrd="0" parTransId="{51F60372-5DFD-4E6C-8D20-3D79F0A10EBD}" sibTransId="{3450CDB1-1B04-45C1-AEE7-656F9CE4939F}"/>
    <dgm:cxn modelId="{20ED5A07-4C66-486B-9BF6-CCFF83CB1EA3}" type="presOf" srcId="{2B0B7341-0E0D-4815-BE5D-ED95ADB30A9A}" destId="{D8E55AA2-AABA-4D68-A7A8-FB032D410F90}" srcOrd="0" destOrd="0" presId="urn:microsoft.com/office/officeart/2005/8/layout/default"/>
    <dgm:cxn modelId="{6125900C-D7E1-4617-8D4B-C893AD7DDC45}" type="presOf" srcId="{DC7C08C2-765C-4A6B-99CA-0A4EB3A1E8BE}" destId="{5070C5A1-CFBF-4400-BD50-FD223C42ECD4}" srcOrd="0" destOrd="0" presId="urn:microsoft.com/office/officeart/2005/8/layout/default"/>
    <dgm:cxn modelId="{14868F17-C14F-40E9-9EEC-78BD663B5EFA}" type="presOf" srcId="{2FAA6741-5E41-4EB7-915B-0834D0803353}" destId="{101DBA4A-1304-47EB-8388-CBE816FF8FCC}" srcOrd="0" destOrd="0" presId="urn:microsoft.com/office/officeart/2005/8/layout/default"/>
    <dgm:cxn modelId="{7684091C-6E99-432C-A521-B92B0DED68B0}" srcId="{2FAA6741-5E41-4EB7-915B-0834D0803353}" destId="{BC59C237-FCF1-45D2-85B0-D5A50BFA12B9}" srcOrd="2" destOrd="0" parTransId="{A2BD6E73-B34A-4023-B2FE-B93C1F0C3802}" sibTransId="{A2520A99-6745-4EDE-AA97-94650A6E7A4F}"/>
    <dgm:cxn modelId="{3983D01E-9538-4048-8B28-81B9D11A212D}" srcId="{2FAA6741-5E41-4EB7-915B-0834D0803353}" destId="{080352A6-BE0A-418C-BF2D-FA196A0F012C}" srcOrd="7" destOrd="0" parTransId="{31C786CA-91E2-41E8-873B-05EB751AA03C}" sibTransId="{AADDB992-2323-4193-A09D-C100B0600EE6}"/>
    <dgm:cxn modelId="{819C072C-93D3-4196-A084-BE548011DAB1}" srcId="{2FAA6741-5E41-4EB7-915B-0834D0803353}" destId="{68733DF4-FC1A-410D-9CEF-CC874CE22198}" srcOrd="1" destOrd="0" parTransId="{BFD9DFB3-5B98-4E71-B67C-06FF84F8B993}" sibTransId="{A9A88DD2-7FD4-478B-B396-8857DA83B163}"/>
    <dgm:cxn modelId="{CF383836-E97B-4D30-889D-3743695B4A40}" type="presOf" srcId="{5C4BFD7D-19E1-4206-AA44-47DFB13DA286}" destId="{367036C7-C45C-4869-A9C8-B2CFAE264FAB}" srcOrd="0" destOrd="0" presId="urn:microsoft.com/office/officeart/2005/8/layout/default"/>
    <dgm:cxn modelId="{83C7AF5D-1958-4339-9085-599CF781ED5E}" type="presOf" srcId="{E5F877B6-8283-48ED-B914-7EDB210495B6}" destId="{605EB6E5-3046-45F4-9FDA-BC80FC3EA135}" srcOrd="0" destOrd="0" presId="urn:microsoft.com/office/officeart/2005/8/layout/default"/>
    <dgm:cxn modelId="{A091C064-11B2-4AFB-956F-8BC658E9999E}" type="presOf" srcId="{BC59C237-FCF1-45D2-85B0-D5A50BFA12B9}" destId="{01793608-C7EE-4DF0-874F-EBE12CF18C9D}" srcOrd="0" destOrd="0" presId="urn:microsoft.com/office/officeart/2005/8/layout/default"/>
    <dgm:cxn modelId="{EEFFBF7B-F8FC-483E-B5E9-F948539F275F}" srcId="{2FAA6741-5E41-4EB7-915B-0834D0803353}" destId="{DC7C08C2-765C-4A6B-99CA-0A4EB3A1E8BE}" srcOrd="3" destOrd="0" parTransId="{521B20D5-AF8E-4845-AD95-99F84DEBB973}" sibTransId="{4EAE6A0F-8C35-4D2A-A4DC-397FDD4FDB77}"/>
    <dgm:cxn modelId="{8C854188-0BE8-45F9-8667-28C7D7141789}" type="presOf" srcId="{080352A6-BE0A-418C-BF2D-FA196A0F012C}" destId="{04322F15-C8CE-4924-AC31-A7DE969DB779}" srcOrd="0" destOrd="0" presId="urn:microsoft.com/office/officeart/2005/8/layout/default"/>
    <dgm:cxn modelId="{A61402B1-1364-475F-8074-E8E0445E441E}" type="presOf" srcId="{80511DBB-CF76-46F0-B004-144C71276674}" destId="{5166580F-C20B-4237-88B0-C918AFAB0EAE}" srcOrd="0" destOrd="0" presId="urn:microsoft.com/office/officeart/2005/8/layout/default"/>
    <dgm:cxn modelId="{87B4ECD5-7023-4A94-824E-4FABD9B5DC50}" type="presOf" srcId="{68733DF4-FC1A-410D-9CEF-CC874CE22198}" destId="{B3FC10EC-CE60-47A9-8099-21647CC6ECEB}" srcOrd="0" destOrd="0" presId="urn:microsoft.com/office/officeart/2005/8/layout/default"/>
    <dgm:cxn modelId="{5DD329D8-FC4B-4B65-A8A9-5179B54C56AE}" srcId="{2FAA6741-5E41-4EB7-915B-0834D0803353}" destId="{2B0B7341-0E0D-4815-BE5D-ED95ADB30A9A}" srcOrd="0" destOrd="0" parTransId="{62046D61-6019-4505-96BE-7EF1BD350082}" sibTransId="{89C28EE2-1E7E-4E16-9358-B2A47BADF432}"/>
    <dgm:cxn modelId="{4041FDD8-01E7-44EB-AFBE-CA836980C29F}" srcId="{2FAA6741-5E41-4EB7-915B-0834D0803353}" destId="{80511DBB-CF76-46F0-B004-144C71276674}" srcOrd="5" destOrd="0" parTransId="{A7818D5A-8668-4016-82D5-03B3D250E257}" sibTransId="{FD3BB74A-C480-45A0-8FB9-4B9527223EBF}"/>
    <dgm:cxn modelId="{FE8494DB-B540-4CBD-8C13-0F6225E2A6CA}" srcId="{2FAA6741-5E41-4EB7-915B-0834D0803353}" destId="{5C4BFD7D-19E1-4206-AA44-47DFB13DA286}" srcOrd="6" destOrd="0" parTransId="{772C31F1-A7D8-4FD6-A2E2-DD10DF3FD42C}" sibTransId="{28E97704-D716-4811-8788-9095E603784F}"/>
    <dgm:cxn modelId="{EC746937-35C1-4FAA-B9B2-D8A3C228C31F}" type="presParOf" srcId="{101DBA4A-1304-47EB-8388-CBE816FF8FCC}" destId="{D8E55AA2-AABA-4D68-A7A8-FB032D410F90}" srcOrd="0" destOrd="0" presId="urn:microsoft.com/office/officeart/2005/8/layout/default"/>
    <dgm:cxn modelId="{0BABE84D-98D7-4D7C-9AA5-61C333614221}" type="presParOf" srcId="{101DBA4A-1304-47EB-8388-CBE816FF8FCC}" destId="{A2284850-E857-4C4D-BD21-28DC5092D178}" srcOrd="1" destOrd="0" presId="urn:microsoft.com/office/officeart/2005/8/layout/default"/>
    <dgm:cxn modelId="{47A1C62F-F9FB-4F3B-9CC7-B15B3441D98C}" type="presParOf" srcId="{101DBA4A-1304-47EB-8388-CBE816FF8FCC}" destId="{B3FC10EC-CE60-47A9-8099-21647CC6ECEB}" srcOrd="2" destOrd="0" presId="urn:microsoft.com/office/officeart/2005/8/layout/default"/>
    <dgm:cxn modelId="{61C1BE9C-7FB6-407A-A517-38799CDF0032}" type="presParOf" srcId="{101DBA4A-1304-47EB-8388-CBE816FF8FCC}" destId="{AAC07B6C-5D59-4149-B193-A81C8BD0352B}" srcOrd="3" destOrd="0" presId="urn:microsoft.com/office/officeart/2005/8/layout/default"/>
    <dgm:cxn modelId="{CDC9DD36-6825-437C-87A3-B539469CEBAF}" type="presParOf" srcId="{101DBA4A-1304-47EB-8388-CBE816FF8FCC}" destId="{01793608-C7EE-4DF0-874F-EBE12CF18C9D}" srcOrd="4" destOrd="0" presId="urn:microsoft.com/office/officeart/2005/8/layout/default"/>
    <dgm:cxn modelId="{B03AA54C-8CEC-48D6-89E4-96423CDC8DE2}" type="presParOf" srcId="{101DBA4A-1304-47EB-8388-CBE816FF8FCC}" destId="{53F4B3F2-F953-4FD5-8EA9-96DB9A20030E}" srcOrd="5" destOrd="0" presId="urn:microsoft.com/office/officeart/2005/8/layout/default"/>
    <dgm:cxn modelId="{2ADE709E-CD73-4EA8-8C6D-C9C8FB0E82D7}" type="presParOf" srcId="{101DBA4A-1304-47EB-8388-CBE816FF8FCC}" destId="{5070C5A1-CFBF-4400-BD50-FD223C42ECD4}" srcOrd="6" destOrd="0" presId="urn:microsoft.com/office/officeart/2005/8/layout/default"/>
    <dgm:cxn modelId="{7EB57FA9-E1D9-41C1-BB7F-2816791652E5}" type="presParOf" srcId="{101DBA4A-1304-47EB-8388-CBE816FF8FCC}" destId="{75653EC2-3A95-4C00-9330-6F72D4229401}" srcOrd="7" destOrd="0" presId="urn:microsoft.com/office/officeart/2005/8/layout/default"/>
    <dgm:cxn modelId="{26E12982-803B-4CCC-B6B3-ABE4DABDEB2B}" type="presParOf" srcId="{101DBA4A-1304-47EB-8388-CBE816FF8FCC}" destId="{605EB6E5-3046-45F4-9FDA-BC80FC3EA135}" srcOrd="8" destOrd="0" presId="urn:microsoft.com/office/officeart/2005/8/layout/default"/>
    <dgm:cxn modelId="{40F334CE-2BC9-4C6E-AD73-0D43BF3853E5}" type="presParOf" srcId="{101DBA4A-1304-47EB-8388-CBE816FF8FCC}" destId="{A227F2A0-6EA7-4DC2-93D7-CF71426FE59B}" srcOrd="9" destOrd="0" presId="urn:microsoft.com/office/officeart/2005/8/layout/default"/>
    <dgm:cxn modelId="{A3B35979-424C-4BC8-88E8-4D23B32FBB33}" type="presParOf" srcId="{101DBA4A-1304-47EB-8388-CBE816FF8FCC}" destId="{5166580F-C20B-4237-88B0-C918AFAB0EAE}" srcOrd="10" destOrd="0" presId="urn:microsoft.com/office/officeart/2005/8/layout/default"/>
    <dgm:cxn modelId="{32B74944-AB14-4932-9E90-32D7F52C0529}" type="presParOf" srcId="{101DBA4A-1304-47EB-8388-CBE816FF8FCC}" destId="{12EFA36D-1669-48E0-B722-24F5AF24C086}" srcOrd="11" destOrd="0" presId="urn:microsoft.com/office/officeart/2005/8/layout/default"/>
    <dgm:cxn modelId="{837C7B1C-198A-4932-BDFB-305DB36E6ACE}" type="presParOf" srcId="{101DBA4A-1304-47EB-8388-CBE816FF8FCC}" destId="{367036C7-C45C-4869-A9C8-B2CFAE264FAB}" srcOrd="12" destOrd="0" presId="urn:microsoft.com/office/officeart/2005/8/layout/default"/>
    <dgm:cxn modelId="{898FAE16-1225-4FB0-93A6-BE34D7537A9D}" type="presParOf" srcId="{101DBA4A-1304-47EB-8388-CBE816FF8FCC}" destId="{2219462D-4018-4764-9278-08CFA9443B46}" srcOrd="13" destOrd="0" presId="urn:microsoft.com/office/officeart/2005/8/layout/default"/>
    <dgm:cxn modelId="{EAFF71EA-F6D8-4F31-84EB-58C998732267}" type="presParOf" srcId="{101DBA4A-1304-47EB-8388-CBE816FF8FCC}" destId="{04322F15-C8CE-4924-AC31-A7DE969DB779}" srcOrd="1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1.xml><?xml version="1.0" encoding="utf-8"?>
<dgm:dataModel xmlns:dgm="http://schemas.openxmlformats.org/drawingml/2006/diagram" xmlns:a="http://schemas.openxmlformats.org/drawingml/2006/main">
  <dgm:ptLst>
    <dgm:pt modelId="{7424DF41-2CF0-4466-A1D8-2709D5447B3B}" type="doc">
      <dgm:prSet loTypeId="urn:microsoft.com/office/officeart/2005/8/layout/hChevron3" loCatId="process" qsTypeId="urn:microsoft.com/office/officeart/2005/8/quickstyle/simple1" qsCatId="simple" csTypeId="urn:microsoft.com/office/officeart/2005/8/colors/accent0_3" csCatId="mainScheme" phldr="1"/>
      <dgm:spPr/>
    </dgm:pt>
    <dgm:pt modelId="{4306FCEF-211E-41AD-A91D-365679E97285}">
      <dgm:prSet phldrT="[文本]"/>
      <dgm:spPr/>
      <dgm:t>
        <a:bodyPr/>
        <a:lstStyle/>
        <a:p>
          <a:r>
            <a:rPr lang="en-US" altLang="zh-CN" dirty="0"/>
            <a:t>36</a:t>
          </a:r>
          <a:r>
            <a:rPr lang="zh-CN" altLang="en-US" dirty="0"/>
            <a:t>周</a:t>
          </a:r>
        </a:p>
      </dgm:t>
    </dgm:pt>
    <dgm:pt modelId="{76C8E21C-D15E-4504-B6F2-7644F9A28CDC}" type="parTrans" cxnId="{0A5CE211-8A43-4C05-B2D0-D60A7EAC5BF7}">
      <dgm:prSet/>
      <dgm:spPr/>
      <dgm:t>
        <a:bodyPr/>
        <a:lstStyle/>
        <a:p>
          <a:endParaRPr lang="zh-CN" altLang="en-US"/>
        </a:p>
      </dgm:t>
    </dgm:pt>
    <dgm:pt modelId="{C2A7E4B4-6A34-4960-873A-1148E5E55A5D}" type="sibTrans" cxnId="{0A5CE211-8A43-4C05-B2D0-D60A7EAC5BF7}">
      <dgm:prSet/>
      <dgm:spPr/>
      <dgm:t>
        <a:bodyPr/>
        <a:lstStyle/>
        <a:p>
          <a:endParaRPr lang="zh-CN" altLang="en-US"/>
        </a:p>
      </dgm:t>
    </dgm:pt>
    <dgm:pt modelId="{7693BA58-1190-41C6-B51D-E45BDE32DA76}">
      <dgm:prSet phldrT="[文本]"/>
      <dgm:spPr/>
      <dgm:t>
        <a:bodyPr/>
        <a:lstStyle/>
        <a:p>
          <a:r>
            <a:rPr lang="en-US" altLang="zh-CN" dirty="0"/>
            <a:t>37</a:t>
          </a:r>
          <a:r>
            <a:rPr lang="zh-CN" altLang="en-US" dirty="0"/>
            <a:t>周</a:t>
          </a:r>
        </a:p>
      </dgm:t>
    </dgm:pt>
    <dgm:pt modelId="{81CF03FF-601D-4EA1-89C1-7262263ED0F8}" type="parTrans" cxnId="{36B20F7B-2140-4CAE-9357-7F230E1B60C5}">
      <dgm:prSet/>
      <dgm:spPr/>
      <dgm:t>
        <a:bodyPr/>
        <a:lstStyle/>
        <a:p>
          <a:endParaRPr lang="zh-CN" altLang="en-US"/>
        </a:p>
      </dgm:t>
    </dgm:pt>
    <dgm:pt modelId="{17112F3D-4A31-41AC-8175-A870571EEC1C}" type="sibTrans" cxnId="{36B20F7B-2140-4CAE-9357-7F230E1B60C5}">
      <dgm:prSet/>
      <dgm:spPr/>
      <dgm:t>
        <a:bodyPr/>
        <a:lstStyle/>
        <a:p>
          <a:endParaRPr lang="zh-CN" altLang="en-US"/>
        </a:p>
      </dgm:t>
    </dgm:pt>
    <dgm:pt modelId="{070A5370-B4F1-46F4-8D66-5D5596D3B88E}">
      <dgm:prSet phldrT="[文本]"/>
      <dgm:spPr/>
      <dgm:t>
        <a:bodyPr/>
        <a:lstStyle/>
        <a:p>
          <a:r>
            <a:rPr lang="en-US" altLang="zh-CN" dirty="0"/>
            <a:t>40</a:t>
          </a:r>
          <a:r>
            <a:rPr lang="zh-CN" altLang="en-US" dirty="0"/>
            <a:t>周</a:t>
          </a:r>
        </a:p>
      </dgm:t>
    </dgm:pt>
    <dgm:pt modelId="{E5001AC0-5A01-48F5-975C-50CD884876A0}" type="parTrans" cxnId="{29BB02A6-8030-4AFF-A171-1A7BF12E20F9}">
      <dgm:prSet/>
      <dgm:spPr/>
      <dgm:t>
        <a:bodyPr/>
        <a:lstStyle/>
        <a:p>
          <a:endParaRPr lang="zh-CN" altLang="en-US"/>
        </a:p>
      </dgm:t>
    </dgm:pt>
    <dgm:pt modelId="{AF41EEB8-77CE-4C30-A7C8-4C0DBF509C1E}" type="sibTrans" cxnId="{29BB02A6-8030-4AFF-A171-1A7BF12E20F9}">
      <dgm:prSet/>
      <dgm:spPr/>
      <dgm:t>
        <a:bodyPr/>
        <a:lstStyle/>
        <a:p>
          <a:endParaRPr lang="zh-CN" altLang="en-US"/>
        </a:p>
      </dgm:t>
    </dgm:pt>
    <dgm:pt modelId="{0B04BB23-5CA1-4E89-9724-D2F41A17083C}">
      <dgm:prSet phldrT="[文本]"/>
      <dgm:spPr/>
      <dgm:t>
        <a:bodyPr/>
        <a:lstStyle/>
        <a:p>
          <a:r>
            <a:rPr lang="en-US" altLang="zh-CN" dirty="0"/>
            <a:t>38</a:t>
          </a:r>
          <a:r>
            <a:rPr lang="zh-CN" altLang="en-US" dirty="0"/>
            <a:t>周</a:t>
          </a:r>
        </a:p>
      </dgm:t>
    </dgm:pt>
    <dgm:pt modelId="{0D5476C0-895B-45FC-8116-971D54624456}" type="parTrans" cxnId="{3C66298A-772F-4DC1-BC89-A6B6142CF608}">
      <dgm:prSet/>
      <dgm:spPr/>
      <dgm:t>
        <a:bodyPr/>
        <a:lstStyle/>
        <a:p>
          <a:endParaRPr lang="zh-CN" altLang="en-US"/>
        </a:p>
      </dgm:t>
    </dgm:pt>
    <dgm:pt modelId="{FA1B0243-38F8-4BA5-8A31-210B1A3B6DEF}" type="sibTrans" cxnId="{3C66298A-772F-4DC1-BC89-A6B6142CF608}">
      <dgm:prSet/>
      <dgm:spPr/>
      <dgm:t>
        <a:bodyPr/>
        <a:lstStyle/>
        <a:p>
          <a:endParaRPr lang="zh-CN" altLang="en-US"/>
        </a:p>
      </dgm:t>
    </dgm:pt>
    <dgm:pt modelId="{CE60F403-1BFE-4311-8F77-29C447F1A9D9}">
      <dgm:prSet phldrT="[文本]"/>
      <dgm:spPr/>
      <dgm:t>
        <a:bodyPr/>
        <a:lstStyle/>
        <a:p>
          <a:r>
            <a:rPr lang="en-US" altLang="zh-CN" dirty="0"/>
            <a:t>39</a:t>
          </a:r>
          <a:r>
            <a:rPr lang="zh-CN" altLang="en-US" dirty="0"/>
            <a:t>周</a:t>
          </a:r>
        </a:p>
      </dgm:t>
    </dgm:pt>
    <dgm:pt modelId="{40C0F84E-37FC-4CD1-B63C-CAE78FFB0DE3}" type="parTrans" cxnId="{71440F60-F5EF-4BFE-81D8-11FDD991BA69}">
      <dgm:prSet/>
      <dgm:spPr/>
      <dgm:t>
        <a:bodyPr/>
        <a:lstStyle/>
        <a:p>
          <a:endParaRPr lang="zh-CN" altLang="en-US"/>
        </a:p>
      </dgm:t>
    </dgm:pt>
    <dgm:pt modelId="{40BF50A6-99FD-4936-B5C2-BEBCDF2A2552}" type="sibTrans" cxnId="{71440F60-F5EF-4BFE-81D8-11FDD991BA69}">
      <dgm:prSet/>
      <dgm:spPr/>
      <dgm:t>
        <a:bodyPr/>
        <a:lstStyle/>
        <a:p>
          <a:endParaRPr lang="zh-CN" altLang="en-US"/>
        </a:p>
      </dgm:t>
    </dgm:pt>
    <dgm:pt modelId="{CD9A05B1-47C0-402E-A42D-DCE43EAB7644}">
      <dgm:prSet phldrT="[文本]"/>
      <dgm:spPr/>
      <dgm:t>
        <a:bodyPr/>
        <a:lstStyle/>
        <a:p>
          <a:r>
            <a:rPr lang="en-US" altLang="zh-CN" dirty="0"/>
            <a:t>41</a:t>
          </a:r>
          <a:r>
            <a:rPr lang="zh-CN" altLang="en-US" dirty="0"/>
            <a:t>周</a:t>
          </a:r>
        </a:p>
      </dgm:t>
    </dgm:pt>
    <dgm:pt modelId="{7D02CAD2-E35D-4E43-8580-9FFB2111B845}" type="parTrans" cxnId="{229711AD-8483-46B2-B941-3BE7F5D4B4A9}">
      <dgm:prSet/>
      <dgm:spPr/>
      <dgm:t>
        <a:bodyPr/>
        <a:lstStyle/>
        <a:p>
          <a:endParaRPr lang="zh-CN" altLang="en-US"/>
        </a:p>
      </dgm:t>
    </dgm:pt>
    <dgm:pt modelId="{8F217028-4711-4BB1-A3EB-04080EDFCB4F}" type="sibTrans" cxnId="{229711AD-8483-46B2-B941-3BE7F5D4B4A9}">
      <dgm:prSet/>
      <dgm:spPr/>
      <dgm:t>
        <a:bodyPr/>
        <a:lstStyle/>
        <a:p>
          <a:endParaRPr lang="zh-CN" altLang="en-US"/>
        </a:p>
      </dgm:t>
    </dgm:pt>
    <dgm:pt modelId="{D051109E-42FC-4E63-9E8D-11711E599D2B}" type="pres">
      <dgm:prSet presAssocID="{7424DF41-2CF0-4466-A1D8-2709D5447B3B}" presName="Name0" presStyleCnt="0">
        <dgm:presLayoutVars>
          <dgm:dir/>
          <dgm:resizeHandles val="exact"/>
        </dgm:presLayoutVars>
      </dgm:prSet>
      <dgm:spPr/>
    </dgm:pt>
    <dgm:pt modelId="{85491455-3315-4ABA-A14B-AD2757B29226}" type="pres">
      <dgm:prSet presAssocID="{4306FCEF-211E-41AD-A91D-365679E97285}" presName="parTxOnly" presStyleLbl="node1" presStyleIdx="0" presStyleCnt="6">
        <dgm:presLayoutVars>
          <dgm:bulletEnabled val="1"/>
        </dgm:presLayoutVars>
      </dgm:prSet>
      <dgm:spPr/>
    </dgm:pt>
    <dgm:pt modelId="{CAAD95E7-0E19-46BF-92CF-A10AA4066F5D}" type="pres">
      <dgm:prSet presAssocID="{C2A7E4B4-6A34-4960-873A-1148E5E55A5D}" presName="parSpace" presStyleCnt="0"/>
      <dgm:spPr/>
    </dgm:pt>
    <dgm:pt modelId="{C9E56CBF-EBDC-4232-88CD-2EEB7E23152E}" type="pres">
      <dgm:prSet presAssocID="{7693BA58-1190-41C6-B51D-E45BDE32DA76}" presName="parTxOnly" presStyleLbl="node1" presStyleIdx="1" presStyleCnt="6">
        <dgm:presLayoutVars>
          <dgm:bulletEnabled val="1"/>
        </dgm:presLayoutVars>
      </dgm:prSet>
      <dgm:spPr/>
    </dgm:pt>
    <dgm:pt modelId="{3EB5D804-ED8B-49F2-8B07-C07DADEECF62}" type="pres">
      <dgm:prSet presAssocID="{17112F3D-4A31-41AC-8175-A870571EEC1C}" presName="parSpace" presStyleCnt="0"/>
      <dgm:spPr/>
    </dgm:pt>
    <dgm:pt modelId="{3124EC9D-F068-480C-BA9E-F2DF9306F018}" type="pres">
      <dgm:prSet presAssocID="{0B04BB23-5CA1-4E89-9724-D2F41A17083C}" presName="parTxOnly" presStyleLbl="node1" presStyleIdx="2" presStyleCnt="6">
        <dgm:presLayoutVars>
          <dgm:bulletEnabled val="1"/>
        </dgm:presLayoutVars>
      </dgm:prSet>
      <dgm:spPr/>
    </dgm:pt>
    <dgm:pt modelId="{DD197C7C-CE0E-45EF-B465-D1E2CDD89AAB}" type="pres">
      <dgm:prSet presAssocID="{FA1B0243-38F8-4BA5-8A31-210B1A3B6DEF}" presName="parSpace" presStyleCnt="0"/>
      <dgm:spPr/>
    </dgm:pt>
    <dgm:pt modelId="{7AD3597F-A18A-483A-B404-99B080641214}" type="pres">
      <dgm:prSet presAssocID="{CE60F403-1BFE-4311-8F77-29C447F1A9D9}" presName="parTxOnly" presStyleLbl="node1" presStyleIdx="3" presStyleCnt="6">
        <dgm:presLayoutVars>
          <dgm:bulletEnabled val="1"/>
        </dgm:presLayoutVars>
      </dgm:prSet>
      <dgm:spPr/>
    </dgm:pt>
    <dgm:pt modelId="{E145712D-B36D-4D1B-858C-FD8401214C0C}" type="pres">
      <dgm:prSet presAssocID="{40BF50A6-99FD-4936-B5C2-BEBCDF2A2552}" presName="parSpace" presStyleCnt="0"/>
      <dgm:spPr/>
    </dgm:pt>
    <dgm:pt modelId="{72FD88A3-9329-4E14-89D0-1FEBD3EA5353}" type="pres">
      <dgm:prSet presAssocID="{070A5370-B4F1-46F4-8D66-5D5596D3B88E}" presName="parTxOnly" presStyleLbl="node1" presStyleIdx="4" presStyleCnt="6" custLinFactNeighborX="572">
        <dgm:presLayoutVars>
          <dgm:bulletEnabled val="1"/>
        </dgm:presLayoutVars>
      </dgm:prSet>
      <dgm:spPr/>
    </dgm:pt>
    <dgm:pt modelId="{A8D61565-CABC-43CA-9E32-A94B100EE5A6}" type="pres">
      <dgm:prSet presAssocID="{AF41EEB8-77CE-4C30-A7C8-4C0DBF509C1E}" presName="parSpace" presStyleCnt="0"/>
      <dgm:spPr/>
    </dgm:pt>
    <dgm:pt modelId="{14E09B67-DDE6-4766-9F60-D6788B37889A}" type="pres">
      <dgm:prSet presAssocID="{CD9A05B1-47C0-402E-A42D-DCE43EAB7644}" presName="parTxOnly" presStyleLbl="node1" presStyleIdx="5" presStyleCnt="6">
        <dgm:presLayoutVars>
          <dgm:bulletEnabled val="1"/>
        </dgm:presLayoutVars>
      </dgm:prSet>
      <dgm:spPr/>
    </dgm:pt>
  </dgm:ptLst>
  <dgm:cxnLst>
    <dgm:cxn modelId="{0A5CE211-8A43-4C05-B2D0-D60A7EAC5BF7}" srcId="{7424DF41-2CF0-4466-A1D8-2709D5447B3B}" destId="{4306FCEF-211E-41AD-A91D-365679E97285}" srcOrd="0" destOrd="0" parTransId="{76C8E21C-D15E-4504-B6F2-7644F9A28CDC}" sibTransId="{C2A7E4B4-6A34-4960-873A-1148E5E55A5D}"/>
    <dgm:cxn modelId="{71440F60-F5EF-4BFE-81D8-11FDD991BA69}" srcId="{7424DF41-2CF0-4466-A1D8-2709D5447B3B}" destId="{CE60F403-1BFE-4311-8F77-29C447F1A9D9}" srcOrd="3" destOrd="0" parTransId="{40C0F84E-37FC-4CD1-B63C-CAE78FFB0DE3}" sibTransId="{40BF50A6-99FD-4936-B5C2-BEBCDF2A2552}"/>
    <dgm:cxn modelId="{1C4A4465-6553-4EEE-BD9D-539A9CF60BD8}" type="presOf" srcId="{CE60F403-1BFE-4311-8F77-29C447F1A9D9}" destId="{7AD3597F-A18A-483A-B404-99B080641214}" srcOrd="0" destOrd="0" presId="urn:microsoft.com/office/officeart/2005/8/layout/hChevron3"/>
    <dgm:cxn modelId="{4976564C-B709-4DE4-9FD1-4B2DAB918E16}" type="presOf" srcId="{070A5370-B4F1-46F4-8D66-5D5596D3B88E}" destId="{72FD88A3-9329-4E14-89D0-1FEBD3EA5353}" srcOrd="0" destOrd="0" presId="urn:microsoft.com/office/officeart/2005/8/layout/hChevron3"/>
    <dgm:cxn modelId="{36B20F7B-2140-4CAE-9357-7F230E1B60C5}" srcId="{7424DF41-2CF0-4466-A1D8-2709D5447B3B}" destId="{7693BA58-1190-41C6-B51D-E45BDE32DA76}" srcOrd="1" destOrd="0" parTransId="{81CF03FF-601D-4EA1-89C1-7262263ED0F8}" sibTransId="{17112F3D-4A31-41AC-8175-A870571EEC1C}"/>
    <dgm:cxn modelId="{3C66298A-772F-4DC1-BC89-A6B6142CF608}" srcId="{7424DF41-2CF0-4466-A1D8-2709D5447B3B}" destId="{0B04BB23-5CA1-4E89-9724-D2F41A17083C}" srcOrd="2" destOrd="0" parTransId="{0D5476C0-895B-45FC-8116-971D54624456}" sibTransId="{FA1B0243-38F8-4BA5-8A31-210B1A3B6DEF}"/>
    <dgm:cxn modelId="{29BB02A6-8030-4AFF-A171-1A7BF12E20F9}" srcId="{7424DF41-2CF0-4466-A1D8-2709D5447B3B}" destId="{070A5370-B4F1-46F4-8D66-5D5596D3B88E}" srcOrd="4" destOrd="0" parTransId="{E5001AC0-5A01-48F5-975C-50CD884876A0}" sibTransId="{AF41EEB8-77CE-4C30-A7C8-4C0DBF509C1E}"/>
    <dgm:cxn modelId="{229711AD-8483-46B2-B941-3BE7F5D4B4A9}" srcId="{7424DF41-2CF0-4466-A1D8-2709D5447B3B}" destId="{CD9A05B1-47C0-402E-A42D-DCE43EAB7644}" srcOrd="5" destOrd="0" parTransId="{7D02CAD2-E35D-4E43-8580-9FFB2111B845}" sibTransId="{8F217028-4711-4BB1-A3EB-04080EDFCB4F}"/>
    <dgm:cxn modelId="{FB8C8DBE-D5D0-447A-B824-B61616ADEFBE}" type="presOf" srcId="{7693BA58-1190-41C6-B51D-E45BDE32DA76}" destId="{C9E56CBF-EBDC-4232-88CD-2EEB7E23152E}" srcOrd="0" destOrd="0" presId="urn:microsoft.com/office/officeart/2005/8/layout/hChevron3"/>
    <dgm:cxn modelId="{3D9ADFC7-E112-4F27-85EB-CE9675A79226}" type="presOf" srcId="{0B04BB23-5CA1-4E89-9724-D2F41A17083C}" destId="{3124EC9D-F068-480C-BA9E-F2DF9306F018}" srcOrd="0" destOrd="0" presId="urn:microsoft.com/office/officeart/2005/8/layout/hChevron3"/>
    <dgm:cxn modelId="{62C53CD5-F383-4DBF-940D-2320CA14AFE5}" type="presOf" srcId="{CD9A05B1-47C0-402E-A42D-DCE43EAB7644}" destId="{14E09B67-DDE6-4766-9F60-D6788B37889A}" srcOrd="0" destOrd="0" presId="urn:microsoft.com/office/officeart/2005/8/layout/hChevron3"/>
    <dgm:cxn modelId="{06B3B1E5-E7CB-4C95-A021-6AEE637E6FBD}" type="presOf" srcId="{4306FCEF-211E-41AD-A91D-365679E97285}" destId="{85491455-3315-4ABA-A14B-AD2757B29226}" srcOrd="0" destOrd="0" presId="urn:microsoft.com/office/officeart/2005/8/layout/hChevron3"/>
    <dgm:cxn modelId="{7ED36AEC-AEF5-4723-B00B-7247D0159E71}" type="presOf" srcId="{7424DF41-2CF0-4466-A1D8-2709D5447B3B}" destId="{D051109E-42FC-4E63-9E8D-11711E599D2B}" srcOrd="0" destOrd="0" presId="urn:microsoft.com/office/officeart/2005/8/layout/hChevron3"/>
    <dgm:cxn modelId="{EBD8592E-5C0F-46DA-B4FE-548FF02653A3}" type="presParOf" srcId="{D051109E-42FC-4E63-9E8D-11711E599D2B}" destId="{85491455-3315-4ABA-A14B-AD2757B29226}" srcOrd="0" destOrd="0" presId="urn:microsoft.com/office/officeart/2005/8/layout/hChevron3"/>
    <dgm:cxn modelId="{A1DB9DFE-D06A-472B-8382-C527D805225F}" type="presParOf" srcId="{D051109E-42FC-4E63-9E8D-11711E599D2B}" destId="{CAAD95E7-0E19-46BF-92CF-A10AA4066F5D}" srcOrd="1" destOrd="0" presId="urn:microsoft.com/office/officeart/2005/8/layout/hChevron3"/>
    <dgm:cxn modelId="{A35F27C3-1BA0-430E-8223-98DE737E69F6}" type="presParOf" srcId="{D051109E-42FC-4E63-9E8D-11711E599D2B}" destId="{C9E56CBF-EBDC-4232-88CD-2EEB7E23152E}" srcOrd="2" destOrd="0" presId="urn:microsoft.com/office/officeart/2005/8/layout/hChevron3"/>
    <dgm:cxn modelId="{445A01CA-4D54-4D30-879E-D768761215C6}" type="presParOf" srcId="{D051109E-42FC-4E63-9E8D-11711E599D2B}" destId="{3EB5D804-ED8B-49F2-8B07-C07DADEECF62}" srcOrd="3" destOrd="0" presId="urn:microsoft.com/office/officeart/2005/8/layout/hChevron3"/>
    <dgm:cxn modelId="{CB82CCED-8F84-4A7A-BB35-757C0971236E}" type="presParOf" srcId="{D051109E-42FC-4E63-9E8D-11711E599D2B}" destId="{3124EC9D-F068-480C-BA9E-F2DF9306F018}" srcOrd="4" destOrd="0" presId="urn:microsoft.com/office/officeart/2005/8/layout/hChevron3"/>
    <dgm:cxn modelId="{75491442-3D25-40BE-BAE7-86AA98895DE4}" type="presParOf" srcId="{D051109E-42FC-4E63-9E8D-11711E599D2B}" destId="{DD197C7C-CE0E-45EF-B465-D1E2CDD89AAB}" srcOrd="5" destOrd="0" presId="urn:microsoft.com/office/officeart/2005/8/layout/hChevron3"/>
    <dgm:cxn modelId="{37352455-841F-4CB9-BFA6-7D96BEB08429}" type="presParOf" srcId="{D051109E-42FC-4E63-9E8D-11711E599D2B}" destId="{7AD3597F-A18A-483A-B404-99B080641214}" srcOrd="6" destOrd="0" presId="urn:microsoft.com/office/officeart/2005/8/layout/hChevron3"/>
    <dgm:cxn modelId="{36E00938-DC1A-4BB0-B1C1-5D734FBFAE3D}" type="presParOf" srcId="{D051109E-42FC-4E63-9E8D-11711E599D2B}" destId="{E145712D-B36D-4D1B-858C-FD8401214C0C}" srcOrd="7" destOrd="0" presId="urn:microsoft.com/office/officeart/2005/8/layout/hChevron3"/>
    <dgm:cxn modelId="{DDDBECAC-346E-4C91-AD17-B5A140D30D52}" type="presParOf" srcId="{D051109E-42FC-4E63-9E8D-11711E599D2B}" destId="{72FD88A3-9329-4E14-89D0-1FEBD3EA5353}" srcOrd="8" destOrd="0" presId="urn:microsoft.com/office/officeart/2005/8/layout/hChevron3"/>
    <dgm:cxn modelId="{29A247F6-CD49-46CB-BBD7-D1CBF0CEAD1B}" type="presParOf" srcId="{D051109E-42FC-4E63-9E8D-11711E599D2B}" destId="{A8D61565-CABC-43CA-9E32-A94B100EE5A6}" srcOrd="9" destOrd="0" presId="urn:microsoft.com/office/officeart/2005/8/layout/hChevron3"/>
    <dgm:cxn modelId="{46F23373-85B3-415E-AE9B-8CA7231D93C4}" type="presParOf" srcId="{D051109E-42FC-4E63-9E8D-11711E599D2B}" destId="{14E09B67-DDE6-4766-9F60-D6788B37889A}" srcOrd="1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2.xml><?xml version="1.0" encoding="utf-8"?>
<dgm:dataModel xmlns:dgm="http://schemas.openxmlformats.org/drawingml/2006/diagram" xmlns:a="http://schemas.openxmlformats.org/drawingml/2006/main">
  <dgm:ptLst>
    <dgm:pt modelId="{F81E2213-EB88-4C42-981E-2EE9A8286A67}" type="doc">
      <dgm:prSet loTypeId="urn:microsoft.com/office/officeart/2005/8/layout/chevron1" loCatId="process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</dgm:pt>
    <dgm:pt modelId="{7786EA3D-13FF-482B-96D1-980E8E76E4AF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master</a:t>
          </a:r>
          <a:endParaRPr lang="zh-CN" altLang="en-US" dirty="0"/>
        </a:p>
      </dgm:t>
    </dgm:pt>
    <dgm:pt modelId="{D7077A40-CF31-4418-8E45-C9A22B86DC43}" type="parTrans" cxnId="{63A6F4EF-7C9C-4D1C-A3FF-25678CEE2452}">
      <dgm:prSet/>
      <dgm:spPr/>
      <dgm:t>
        <a:bodyPr/>
        <a:lstStyle/>
        <a:p>
          <a:endParaRPr lang="zh-CN" altLang="en-US"/>
        </a:p>
      </dgm:t>
    </dgm:pt>
    <dgm:pt modelId="{8FB7B4AD-766F-47C2-8DF8-4F9048BC3D4C}" type="sibTrans" cxnId="{63A6F4EF-7C9C-4D1C-A3FF-25678CEE2452}">
      <dgm:prSet/>
      <dgm:spPr/>
      <dgm:t>
        <a:bodyPr/>
        <a:lstStyle/>
        <a:p>
          <a:endParaRPr lang="zh-CN" altLang="en-US"/>
        </a:p>
      </dgm:t>
    </dgm:pt>
    <dgm:pt modelId="{BC6DF028-5ABA-4EFA-BDEE-BDB638CDD98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1.0</a:t>
          </a:r>
          <a:endParaRPr lang="zh-CN" altLang="en-US" dirty="0"/>
        </a:p>
      </dgm:t>
    </dgm:pt>
    <dgm:pt modelId="{A6467C51-AEC8-4207-BE00-D8CCACE12617}" type="parTrans" cxnId="{A31EE8A8-F4B2-4EFE-8F1F-870729F71EA8}">
      <dgm:prSet/>
      <dgm:spPr/>
      <dgm:t>
        <a:bodyPr/>
        <a:lstStyle/>
        <a:p>
          <a:endParaRPr lang="zh-CN" altLang="en-US"/>
        </a:p>
      </dgm:t>
    </dgm:pt>
    <dgm:pt modelId="{F66F5A56-8E73-4E94-87E0-08E38614F7DC}" type="sibTrans" cxnId="{A31EE8A8-F4B2-4EFE-8F1F-870729F71EA8}">
      <dgm:prSet/>
      <dgm:spPr/>
      <dgm:t>
        <a:bodyPr/>
        <a:lstStyle/>
        <a:p>
          <a:endParaRPr lang="zh-CN" altLang="en-US"/>
        </a:p>
      </dgm:t>
    </dgm:pt>
    <dgm:pt modelId="{D0EB6563-1EF4-41D3-8165-5C3EC611931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1.1</a:t>
          </a:r>
          <a:endParaRPr lang="zh-CN" altLang="en-US" dirty="0"/>
        </a:p>
      </dgm:t>
    </dgm:pt>
    <dgm:pt modelId="{A7085175-E9C2-40BE-BAC8-FD88B843BD66}" type="parTrans" cxnId="{902E31D3-8CE6-42BC-A5B7-393EE48E820C}">
      <dgm:prSet/>
      <dgm:spPr/>
      <dgm:t>
        <a:bodyPr/>
        <a:lstStyle/>
        <a:p>
          <a:endParaRPr lang="zh-CN" altLang="en-US"/>
        </a:p>
      </dgm:t>
    </dgm:pt>
    <dgm:pt modelId="{34611F18-F554-4321-9414-2956D4A5A381}" type="sibTrans" cxnId="{902E31D3-8CE6-42BC-A5B7-393EE48E820C}">
      <dgm:prSet/>
      <dgm:spPr/>
      <dgm:t>
        <a:bodyPr/>
        <a:lstStyle/>
        <a:p>
          <a:endParaRPr lang="zh-CN" altLang="en-US"/>
        </a:p>
      </dgm:t>
    </dgm:pt>
    <dgm:pt modelId="{010BDA3B-9FFB-4E67-9CB4-6963B32E028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1.4</a:t>
          </a:r>
          <a:endParaRPr lang="zh-CN" altLang="en-US" dirty="0"/>
        </a:p>
      </dgm:t>
    </dgm:pt>
    <dgm:pt modelId="{9F2F7DAA-C147-4564-9D95-63822B2EC1EF}" type="parTrans" cxnId="{D6A66BFD-B624-411A-AA2E-B95F73BB6258}">
      <dgm:prSet/>
      <dgm:spPr/>
      <dgm:t>
        <a:bodyPr/>
        <a:lstStyle/>
        <a:p>
          <a:endParaRPr lang="zh-CN" altLang="en-US"/>
        </a:p>
      </dgm:t>
    </dgm:pt>
    <dgm:pt modelId="{16DCAEDE-BF0C-4D2C-845F-DF3696065F80}" type="sibTrans" cxnId="{D6A66BFD-B624-411A-AA2E-B95F73BB6258}">
      <dgm:prSet/>
      <dgm:spPr/>
      <dgm:t>
        <a:bodyPr/>
        <a:lstStyle/>
        <a:p>
          <a:endParaRPr lang="zh-CN" altLang="en-US"/>
        </a:p>
      </dgm:t>
    </dgm:pt>
    <dgm:pt modelId="{4B4F676F-E477-43CC-9F3C-C925D8183CBD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1.2</a:t>
          </a:r>
          <a:endParaRPr lang="zh-CN" altLang="en-US" dirty="0"/>
        </a:p>
      </dgm:t>
    </dgm:pt>
    <dgm:pt modelId="{CB1EB123-7F82-4640-9FE3-62C32AD40B7F}" type="parTrans" cxnId="{96AC851A-8924-4441-943E-FFB33A04FB1D}">
      <dgm:prSet/>
      <dgm:spPr/>
      <dgm:t>
        <a:bodyPr/>
        <a:lstStyle/>
        <a:p>
          <a:endParaRPr lang="zh-CN" altLang="en-US"/>
        </a:p>
      </dgm:t>
    </dgm:pt>
    <dgm:pt modelId="{6806D255-48E7-4154-B527-8EC9749AF43B}" type="sibTrans" cxnId="{96AC851A-8924-4441-943E-FFB33A04FB1D}">
      <dgm:prSet/>
      <dgm:spPr/>
      <dgm:t>
        <a:bodyPr/>
        <a:lstStyle/>
        <a:p>
          <a:endParaRPr lang="zh-CN" altLang="en-US"/>
        </a:p>
      </dgm:t>
    </dgm:pt>
    <dgm:pt modelId="{F179E95E-1EE1-4AEB-B607-619DE3C28EF7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1.3</a:t>
          </a:r>
          <a:endParaRPr lang="zh-CN" altLang="en-US" dirty="0"/>
        </a:p>
      </dgm:t>
    </dgm:pt>
    <dgm:pt modelId="{39B6835C-DAFB-48FE-919A-B2A5A81B0403}" type="parTrans" cxnId="{3CEF061D-0D20-4C35-9A13-E16DB09C0605}">
      <dgm:prSet/>
      <dgm:spPr/>
      <dgm:t>
        <a:bodyPr/>
        <a:lstStyle/>
        <a:p>
          <a:endParaRPr lang="zh-CN" altLang="en-US"/>
        </a:p>
      </dgm:t>
    </dgm:pt>
    <dgm:pt modelId="{DBD37FDC-03AF-4A9B-BA25-B0D782905A99}" type="sibTrans" cxnId="{3CEF061D-0D20-4C35-9A13-E16DB09C0605}">
      <dgm:prSet/>
      <dgm:spPr/>
      <dgm:t>
        <a:bodyPr/>
        <a:lstStyle/>
        <a:p>
          <a:endParaRPr lang="zh-CN" altLang="en-US"/>
        </a:p>
      </dgm:t>
    </dgm:pt>
    <dgm:pt modelId="{5C8B8524-78E7-4967-9F44-6A558E8F386A}" type="pres">
      <dgm:prSet presAssocID="{F81E2213-EB88-4C42-981E-2EE9A8286A67}" presName="Name0" presStyleCnt="0">
        <dgm:presLayoutVars>
          <dgm:dir/>
          <dgm:animLvl val="lvl"/>
          <dgm:resizeHandles val="exact"/>
        </dgm:presLayoutVars>
      </dgm:prSet>
      <dgm:spPr/>
    </dgm:pt>
    <dgm:pt modelId="{71806650-9160-4CBA-AEFA-32A903E37E6A}" type="pres">
      <dgm:prSet presAssocID="{7786EA3D-13FF-482B-96D1-980E8E76E4AF}" presName="parTxOnly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A923981C-84A9-4F39-8842-C886A5063AEA}" type="pres">
      <dgm:prSet presAssocID="{8FB7B4AD-766F-47C2-8DF8-4F9048BC3D4C}" presName="parTxOnlySpace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0A606CE6-CFD4-46AB-91A7-C8D86E0A48CC}" type="pres">
      <dgm:prSet presAssocID="{BC6DF028-5ABA-4EFA-BDEE-BDB638CDD985}" presName="parTxOnly" presStyleLbl="node1" presStyleIdx="1" presStyleCnt="6">
        <dgm:presLayoutVars>
          <dgm:chMax val="0"/>
          <dgm:chPref val="0"/>
          <dgm:bulletEnabled val="1"/>
        </dgm:presLayoutVars>
      </dgm:prSet>
      <dgm:spPr/>
    </dgm:pt>
    <dgm:pt modelId="{50437165-DACE-46E6-8908-082AF75B3B5E}" type="pres">
      <dgm:prSet presAssocID="{F66F5A56-8E73-4E94-87E0-08E38614F7DC}" presName="parTxOnlySpace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7F0FA65B-2713-4CF8-BEB9-8AC14FCA6F82}" type="pres">
      <dgm:prSet presAssocID="{D0EB6563-1EF4-41D3-8165-5C3EC6119310}" presName="parTxOnly" presStyleLbl="node1" presStyleIdx="2" presStyleCnt="6">
        <dgm:presLayoutVars>
          <dgm:chMax val="0"/>
          <dgm:chPref val="0"/>
          <dgm:bulletEnabled val="1"/>
        </dgm:presLayoutVars>
      </dgm:prSet>
      <dgm:spPr/>
    </dgm:pt>
    <dgm:pt modelId="{15221549-6777-417F-AE4B-2CEA73EB0DE9}" type="pres">
      <dgm:prSet presAssocID="{34611F18-F554-4321-9414-2956D4A5A381}" presName="parTxOnlySpace" presStyleCnt="0"/>
      <dgm:spPr/>
    </dgm:pt>
    <dgm:pt modelId="{CCCE1A06-FB7E-4F8A-A56D-E40ADAE53D95}" type="pres">
      <dgm:prSet presAssocID="{4B4F676F-E477-43CC-9F3C-C925D8183CBD}" presName="parTxOnly" presStyleLbl="node1" presStyleIdx="3" presStyleCnt="6">
        <dgm:presLayoutVars>
          <dgm:chMax val="0"/>
          <dgm:chPref val="0"/>
          <dgm:bulletEnabled val="1"/>
        </dgm:presLayoutVars>
      </dgm:prSet>
      <dgm:spPr/>
    </dgm:pt>
    <dgm:pt modelId="{9E0191A5-DB78-4C89-AEB8-312133E7BF4A}" type="pres">
      <dgm:prSet presAssocID="{6806D255-48E7-4154-B527-8EC9749AF43B}" presName="parTxOnlySpace" presStyleCnt="0"/>
      <dgm:spPr/>
    </dgm:pt>
    <dgm:pt modelId="{341F79C4-EFB0-4E02-A4AD-B2A224DA22AB}" type="pres">
      <dgm:prSet presAssocID="{F179E95E-1EE1-4AEB-B607-619DE3C28EF7}" presName="parTxOnly" presStyleLbl="node1" presStyleIdx="4" presStyleCnt="6">
        <dgm:presLayoutVars>
          <dgm:chMax val="0"/>
          <dgm:chPref val="0"/>
          <dgm:bulletEnabled val="1"/>
        </dgm:presLayoutVars>
      </dgm:prSet>
      <dgm:spPr/>
    </dgm:pt>
    <dgm:pt modelId="{AA405133-4129-45D3-BA33-8518209F99AB}" type="pres">
      <dgm:prSet presAssocID="{DBD37FDC-03AF-4A9B-BA25-B0D782905A99}" presName="parTxOnlySpace" presStyleCnt="0"/>
      <dgm:spPr/>
    </dgm:pt>
    <dgm:pt modelId="{6659F6E3-AC4D-4387-80A6-846C74A46035}" type="pres">
      <dgm:prSet presAssocID="{010BDA3B-9FFB-4E67-9CB4-6963B32E0283}" presName="parTxOnly" presStyleLbl="node1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E6880809-60E0-4E7B-9774-6C61BD37EA9E}" type="presOf" srcId="{D0EB6563-1EF4-41D3-8165-5C3EC6119310}" destId="{7F0FA65B-2713-4CF8-BEB9-8AC14FCA6F82}" srcOrd="0" destOrd="0" presId="urn:microsoft.com/office/officeart/2005/8/layout/chevron1"/>
    <dgm:cxn modelId="{96AC851A-8924-4441-943E-FFB33A04FB1D}" srcId="{F81E2213-EB88-4C42-981E-2EE9A8286A67}" destId="{4B4F676F-E477-43CC-9F3C-C925D8183CBD}" srcOrd="3" destOrd="0" parTransId="{CB1EB123-7F82-4640-9FE3-62C32AD40B7F}" sibTransId="{6806D255-48E7-4154-B527-8EC9749AF43B}"/>
    <dgm:cxn modelId="{3CEF061D-0D20-4C35-9A13-E16DB09C0605}" srcId="{F81E2213-EB88-4C42-981E-2EE9A8286A67}" destId="{F179E95E-1EE1-4AEB-B607-619DE3C28EF7}" srcOrd="4" destOrd="0" parTransId="{39B6835C-DAFB-48FE-919A-B2A5A81B0403}" sibTransId="{DBD37FDC-03AF-4A9B-BA25-B0D782905A99}"/>
    <dgm:cxn modelId="{6B352C3D-A85B-4CE1-A8B0-F233857B9AB6}" type="presOf" srcId="{F179E95E-1EE1-4AEB-B607-619DE3C28EF7}" destId="{341F79C4-EFB0-4E02-A4AD-B2A224DA22AB}" srcOrd="0" destOrd="0" presId="urn:microsoft.com/office/officeart/2005/8/layout/chevron1"/>
    <dgm:cxn modelId="{144C7976-DEF8-4048-9CA4-38E4FFCF1E5C}" type="presOf" srcId="{010BDA3B-9FFB-4E67-9CB4-6963B32E0283}" destId="{6659F6E3-AC4D-4387-80A6-846C74A46035}" srcOrd="0" destOrd="0" presId="urn:microsoft.com/office/officeart/2005/8/layout/chevron1"/>
    <dgm:cxn modelId="{09A67578-5959-41B0-A4FB-665B5C5F6729}" type="presOf" srcId="{F81E2213-EB88-4C42-981E-2EE9A8286A67}" destId="{5C8B8524-78E7-4967-9F44-6A558E8F386A}" srcOrd="0" destOrd="0" presId="urn:microsoft.com/office/officeart/2005/8/layout/chevron1"/>
    <dgm:cxn modelId="{3B2A79A6-61EC-446B-9937-15DA5E92D9FE}" type="presOf" srcId="{4B4F676F-E477-43CC-9F3C-C925D8183CBD}" destId="{CCCE1A06-FB7E-4F8A-A56D-E40ADAE53D95}" srcOrd="0" destOrd="0" presId="urn:microsoft.com/office/officeart/2005/8/layout/chevron1"/>
    <dgm:cxn modelId="{A31EE8A8-F4B2-4EFE-8F1F-870729F71EA8}" srcId="{F81E2213-EB88-4C42-981E-2EE9A8286A67}" destId="{BC6DF028-5ABA-4EFA-BDEE-BDB638CDD985}" srcOrd="1" destOrd="0" parTransId="{A6467C51-AEC8-4207-BE00-D8CCACE12617}" sibTransId="{F66F5A56-8E73-4E94-87E0-08E38614F7DC}"/>
    <dgm:cxn modelId="{5DE7D7BD-0151-429F-ADDF-26C359FC64C2}" type="presOf" srcId="{BC6DF028-5ABA-4EFA-BDEE-BDB638CDD985}" destId="{0A606CE6-CFD4-46AB-91A7-C8D86E0A48CC}" srcOrd="0" destOrd="0" presId="urn:microsoft.com/office/officeart/2005/8/layout/chevron1"/>
    <dgm:cxn modelId="{902E31D3-8CE6-42BC-A5B7-393EE48E820C}" srcId="{F81E2213-EB88-4C42-981E-2EE9A8286A67}" destId="{D0EB6563-1EF4-41D3-8165-5C3EC6119310}" srcOrd="2" destOrd="0" parTransId="{A7085175-E9C2-40BE-BAC8-FD88B843BD66}" sibTransId="{34611F18-F554-4321-9414-2956D4A5A381}"/>
    <dgm:cxn modelId="{63A6F4EF-7C9C-4D1C-A3FF-25678CEE2452}" srcId="{F81E2213-EB88-4C42-981E-2EE9A8286A67}" destId="{7786EA3D-13FF-482B-96D1-980E8E76E4AF}" srcOrd="0" destOrd="0" parTransId="{D7077A40-CF31-4418-8E45-C9A22B86DC43}" sibTransId="{8FB7B4AD-766F-47C2-8DF8-4F9048BC3D4C}"/>
    <dgm:cxn modelId="{269F6AF8-8FE2-4770-9145-486A0B90C884}" type="presOf" srcId="{7786EA3D-13FF-482B-96D1-980E8E76E4AF}" destId="{71806650-9160-4CBA-AEFA-32A903E37E6A}" srcOrd="0" destOrd="0" presId="urn:microsoft.com/office/officeart/2005/8/layout/chevron1"/>
    <dgm:cxn modelId="{D6A66BFD-B624-411A-AA2E-B95F73BB6258}" srcId="{F81E2213-EB88-4C42-981E-2EE9A8286A67}" destId="{010BDA3B-9FFB-4E67-9CB4-6963B32E0283}" srcOrd="5" destOrd="0" parTransId="{9F2F7DAA-C147-4564-9D95-63822B2EC1EF}" sibTransId="{16DCAEDE-BF0C-4D2C-845F-DF3696065F80}"/>
    <dgm:cxn modelId="{6368D556-2759-46C1-B7B0-362B2775B2C9}" type="presParOf" srcId="{5C8B8524-78E7-4967-9F44-6A558E8F386A}" destId="{71806650-9160-4CBA-AEFA-32A903E37E6A}" srcOrd="0" destOrd="0" presId="urn:microsoft.com/office/officeart/2005/8/layout/chevron1"/>
    <dgm:cxn modelId="{5787AB32-3EA4-44D3-BAE9-8EEB4CE0235C}" type="presParOf" srcId="{5C8B8524-78E7-4967-9F44-6A558E8F386A}" destId="{A923981C-84A9-4F39-8842-C886A5063AEA}" srcOrd="1" destOrd="0" presId="urn:microsoft.com/office/officeart/2005/8/layout/chevron1"/>
    <dgm:cxn modelId="{A084FEAE-CEBC-44A6-A08A-BDB79096597E}" type="presParOf" srcId="{5C8B8524-78E7-4967-9F44-6A558E8F386A}" destId="{0A606CE6-CFD4-46AB-91A7-C8D86E0A48CC}" srcOrd="2" destOrd="0" presId="urn:microsoft.com/office/officeart/2005/8/layout/chevron1"/>
    <dgm:cxn modelId="{D082443C-A824-42ED-A1FA-E38F8B347AB4}" type="presParOf" srcId="{5C8B8524-78E7-4967-9F44-6A558E8F386A}" destId="{50437165-DACE-46E6-8908-082AF75B3B5E}" srcOrd="3" destOrd="0" presId="urn:microsoft.com/office/officeart/2005/8/layout/chevron1"/>
    <dgm:cxn modelId="{95268FED-35D2-4D4D-A7A7-CDBB9C7984FB}" type="presParOf" srcId="{5C8B8524-78E7-4967-9F44-6A558E8F386A}" destId="{7F0FA65B-2713-4CF8-BEB9-8AC14FCA6F82}" srcOrd="4" destOrd="0" presId="urn:microsoft.com/office/officeart/2005/8/layout/chevron1"/>
    <dgm:cxn modelId="{94102776-2C6D-4060-A355-E3C5FFC45068}" type="presParOf" srcId="{5C8B8524-78E7-4967-9F44-6A558E8F386A}" destId="{15221549-6777-417F-AE4B-2CEA73EB0DE9}" srcOrd="5" destOrd="0" presId="urn:microsoft.com/office/officeart/2005/8/layout/chevron1"/>
    <dgm:cxn modelId="{4EE358B8-33C9-4B57-B478-A57A0E78B274}" type="presParOf" srcId="{5C8B8524-78E7-4967-9F44-6A558E8F386A}" destId="{CCCE1A06-FB7E-4F8A-A56D-E40ADAE53D95}" srcOrd="6" destOrd="0" presId="urn:microsoft.com/office/officeart/2005/8/layout/chevron1"/>
    <dgm:cxn modelId="{8E8D3F4C-48EE-4217-AC56-904F8B34C44C}" type="presParOf" srcId="{5C8B8524-78E7-4967-9F44-6A558E8F386A}" destId="{9E0191A5-DB78-4C89-AEB8-312133E7BF4A}" srcOrd="7" destOrd="0" presId="urn:microsoft.com/office/officeart/2005/8/layout/chevron1"/>
    <dgm:cxn modelId="{C0051C5A-9808-4BAC-A9EF-8EBAFC1BECC8}" type="presParOf" srcId="{5C8B8524-78E7-4967-9F44-6A558E8F386A}" destId="{341F79C4-EFB0-4E02-A4AD-B2A224DA22AB}" srcOrd="8" destOrd="0" presId="urn:microsoft.com/office/officeart/2005/8/layout/chevron1"/>
    <dgm:cxn modelId="{4A2AF14D-2FC1-4994-BBEE-FA474CFA2415}" type="presParOf" srcId="{5C8B8524-78E7-4967-9F44-6A558E8F386A}" destId="{AA405133-4129-45D3-BA33-8518209F99AB}" srcOrd="9" destOrd="0" presId="urn:microsoft.com/office/officeart/2005/8/layout/chevron1"/>
    <dgm:cxn modelId="{7EC0F4A2-EC65-4954-9828-9600FEAAA336}" type="presParOf" srcId="{5C8B8524-78E7-4967-9F44-6A558E8F386A}" destId="{6659F6E3-AC4D-4387-80A6-846C74A46035}" srcOrd="10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3.xml><?xml version="1.0" encoding="utf-8"?>
<dgm:dataModel xmlns:dgm="http://schemas.openxmlformats.org/drawingml/2006/diagram" xmlns:a="http://schemas.openxmlformats.org/drawingml/2006/main">
  <dgm:ptLst>
    <dgm:pt modelId="{F81E2213-EB88-4C42-981E-2EE9A8286A67}" type="doc">
      <dgm:prSet loTypeId="urn:microsoft.com/office/officeart/2005/8/layout/chevron1" loCatId="process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</dgm:pt>
    <dgm:pt modelId="{7786EA3D-13FF-482B-96D1-980E8E76E4AF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Branch </a:t>
          </a:r>
          <a:endParaRPr lang="zh-CN" altLang="en-US" dirty="0"/>
        </a:p>
      </dgm:t>
    </dgm:pt>
    <dgm:pt modelId="{D7077A40-CF31-4418-8E45-C9A22B86DC43}" type="parTrans" cxnId="{63A6F4EF-7C9C-4D1C-A3FF-25678CEE2452}">
      <dgm:prSet/>
      <dgm:spPr/>
      <dgm:t>
        <a:bodyPr/>
        <a:lstStyle/>
        <a:p>
          <a:endParaRPr lang="zh-CN" altLang="en-US"/>
        </a:p>
      </dgm:t>
    </dgm:pt>
    <dgm:pt modelId="{8FB7B4AD-766F-47C2-8DF8-4F9048BC3D4C}" type="sibTrans" cxnId="{63A6F4EF-7C9C-4D1C-A3FF-25678CEE2452}">
      <dgm:prSet/>
      <dgm:spPr/>
      <dgm:t>
        <a:bodyPr/>
        <a:lstStyle/>
        <a:p>
          <a:endParaRPr lang="zh-CN" altLang="en-US"/>
        </a:p>
      </dgm:t>
    </dgm:pt>
    <dgm:pt modelId="{BC6DF028-5ABA-4EFA-BDEE-BDB638CDD98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1.1.0</a:t>
          </a:r>
          <a:endParaRPr lang="zh-CN" altLang="en-US" dirty="0"/>
        </a:p>
      </dgm:t>
    </dgm:pt>
    <dgm:pt modelId="{A6467C51-AEC8-4207-BE00-D8CCACE12617}" type="parTrans" cxnId="{A31EE8A8-F4B2-4EFE-8F1F-870729F71EA8}">
      <dgm:prSet/>
      <dgm:spPr/>
      <dgm:t>
        <a:bodyPr/>
        <a:lstStyle/>
        <a:p>
          <a:endParaRPr lang="zh-CN" altLang="en-US"/>
        </a:p>
      </dgm:t>
    </dgm:pt>
    <dgm:pt modelId="{F66F5A56-8E73-4E94-87E0-08E38614F7DC}" type="sibTrans" cxnId="{A31EE8A8-F4B2-4EFE-8F1F-870729F71EA8}">
      <dgm:prSet/>
      <dgm:spPr/>
      <dgm:t>
        <a:bodyPr/>
        <a:lstStyle/>
        <a:p>
          <a:endParaRPr lang="zh-CN" altLang="en-US"/>
        </a:p>
      </dgm:t>
    </dgm:pt>
    <dgm:pt modelId="{D0EB6563-1EF4-41D3-8165-5C3EC611931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1.1.1</a:t>
          </a:r>
          <a:endParaRPr lang="zh-CN" altLang="en-US" dirty="0"/>
        </a:p>
      </dgm:t>
    </dgm:pt>
    <dgm:pt modelId="{A7085175-E9C2-40BE-BAC8-FD88B843BD66}" type="parTrans" cxnId="{902E31D3-8CE6-42BC-A5B7-393EE48E820C}">
      <dgm:prSet/>
      <dgm:spPr/>
      <dgm:t>
        <a:bodyPr/>
        <a:lstStyle/>
        <a:p>
          <a:endParaRPr lang="zh-CN" altLang="en-US"/>
        </a:p>
      </dgm:t>
    </dgm:pt>
    <dgm:pt modelId="{34611F18-F554-4321-9414-2956D4A5A381}" type="sibTrans" cxnId="{902E31D3-8CE6-42BC-A5B7-393EE48E820C}">
      <dgm:prSet/>
      <dgm:spPr/>
      <dgm:t>
        <a:bodyPr/>
        <a:lstStyle/>
        <a:p>
          <a:endParaRPr lang="zh-CN" altLang="en-US"/>
        </a:p>
      </dgm:t>
    </dgm:pt>
    <dgm:pt modelId="{010BDA3B-9FFB-4E67-9CB4-6963B32E028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1.1.4</a:t>
          </a:r>
          <a:endParaRPr lang="zh-CN" altLang="en-US" dirty="0"/>
        </a:p>
      </dgm:t>
    </dgm:pt>
    <dgm:pt modelId="{9F2F7DAA-C147-4564-9D95-63822B2EC1EF}" type="parTrans" cxnId="{D6A66BFD-B624-411A-AA2E-B95F73BB6258}">
      <dgm:prSet/>
      <dgm:spPr/>
      <dgm:t>
        <a:bodyPr/>
        <a:lstStyle/>
        <a:p>
          <a:endParaRPr lang="zh-CN" altLang="en-US"/>
        </a:p>
      </dgm:t>
    </dgm:pt>
    <dgm:pt modelId="{16DCAEDE-BF0C-4D2C-845F-DF3696065F80}" type="sibTrans" cxnId="{D6A66BFD-B624-411A-AA2E-B95F73BB6258}">
      <dgm:prSet/>
      <dgm:spPr/>
      <dgm:t>
        <a:bodyPr/>
        <a:lstStyle/>
        <a:p>
          <a:endParaRPr lang="zh-CN" altLang="en-US"/>
        </a:p>
      </dgm:t>
    </dgm:pt>
    <dgm:pt modelId="{4B4F676F-E477-43CC-9F3C-C925D8183CBD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1.1.2</a:t>
          </a:r>
          <a:endParaRPr lang="zh-CN" altLang="en-US" dirty="0"/>
        </a:p>
      </dgm:t>
    </dgm:pt>
    <dgm:pt modelId="{CB1EB123-7F82-4640-9FE3-62C32AD40B7F}" type="parTrans" cxnId="{96AC851A-8924-4441-943E-FFB33A04FB1D}">
      <dgm:prSet/>
      <dgm:spPr/>
      <dgm:t>
        <a:bodyPr/>
        <a:lstStyle/>
        <a:p>
          <a:endParaRPr lang="zh-CN" altLang="en-US"/>
        </a:p>
      </dgm:t>
    </dgm:pt>
    <dgm:pt modelId="{6806D255-48E7-4154-B527-8EC9749AF43B}" type="sibTrans" cxnId="{96AC851A-8924-4441-943E-FFB33A04FB1D}">
      <dgm:prSet/>
      <dgm:spPr/>
      <dgm:t>
        <a:bodyPr/>
        <a:lstStyle/>
        <a:p>
          <a:endParaRPr lang="zh-CN" altLang="en-US"/>
        </a:p>
      </dgm:t>
    </dgm:pt>
    <dgm:pt modelId="{F179E95E-1EE1-4AEB-B607-619DE3C28EF7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1.1.3</a:t>
          </a:r>
          <a:endParaRPr lang="zh-CN" altLang="en-US" dirty="0"/>
        </a:p>
      </dgm:t>
    </dgm:pt>
    <dgm:pt modelId="{39B6835C-DAFB-48FE-919A-B2A5A81B0403}" type="parTrans" cxnId="{3CEF061D-0D20-4C35-9A13-E16DB09C0605}">
      <dgm:prSet/>
      <dgm:spPr/>
      <dgm:t>
        <a:bodyPr/>
        <a:lstStyle/>
        <a:p>
          <a:endParaRPr lang="zh-CN" altLang="en-US"/>
        </a:p>
      </dgm:t>
    </dgm:pt>
    <dgm:pt modelId="{DBD37FDC-03AF-4A9B-BA25-B0D782905A99}" type="sibTrans" cxnId="{3CEF061D-0D20-4C35-9A13-E16DB09C0605}">
      <dgm:prSet/>
      <dgm:spPr/>
      <dgm:t>
        <a:bodyPr/>
        <a:lstStyle/>
        <a:p>
          <a:endParaRPr lang="zh-CN" altLang="en-US"/>
        </a:p>
      </dgm:t>
    </dgm:pt>
    <dgm:pt modelId="{5C8B8524-78E7-4967-9F44-6A558E8F386A}" type="pres">
      <dgm:prSet presAssocID="{F81E2213-EB88-4C42-981E-2EE9A8286A67}" presName="Name0" presStyleCnt="0">
        <dgm:presLayoutVars>
          <dgm:dir/>
          <dgm:animLvl val="lvl"/>
          <dgm:resizeHandles val="exact"/>
        </dgm:presLayoutVars>
      </dgm:prSet>
      <dgm:spPr/>
    </dgm:pt>
    <dgm:pt modelId="{71806650-9160-4CBA-AEFA-32A903E37E6A}" type="pres">
      <dgm:prSet presAssocID="{7786EA3D-13FF-482B-96D1-980E8E76E4AF}" presName="parTxOnly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A923981C-84A9-4F39-8842-C886A5063AEA}" type="pres">
      <dgm:prSet presAssocID="{8FB7B4AD-766F-47C2-8DF8-4F9048BC3D4C}" presName="parTxOnlySpace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0A606CE6-CFD4-46AB-91A7-C8D86E0A48CC}" type="pres">
      <dgm:prSet presAssocID="{BC6DF028-5ABA-4EFA-BDEE-BDB638CDD985}" presName="parTxOnly" presStyleLbl="node1" presStyleIdx="1" presStyleCnt="6">
        <dgm:presLayoutVars>
          <dgm:chMax val="0"/>
          <dgm:chPref val="0"/>
          <dgm:bulletEnabled val="1"/>
        </dgm:presLayoutVars>
      </dgm:prSet>
      <dgm:spPr/>
    </dgm:pt>
    <dgm:pt modelId="{50437165-DACE-46E6-8908-082AF75B3B5E}" type="pres">
      <dgm:prSet presAssocID="{F66F5A56-8E73-4E94-87E0-08E38614F7DC}" presName="parTxOnlySpace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7F0FA65B-2713-4CF8-BEB9-8AC14FCA6F82}" type="pres">
      <dgm:prSet presAssocID="{D0EB6563-1EF4-41D3-8165-5C3EC6119310}" presName="parTxOnly" presStyleLbl="node1" presStyleIdx="2" presStyleCnt="6">
        <dgm:presLayoutVars>
          <dgm:chMax val="0"/>
          <dgm:chPref val="0"/>
          <dgm:bulletEnabled val="1"/>
        </dgm:presLayoutVars>
      </dgm:prSet>
      <dgm:spPr/>
    </dgm:pt>
    <dgm:pt modelId="{15221549-6777-417F-AE4B-2CEA73EB0DE9}" type="pres">
      <dgm:prSet presAssocID="{34611F18-F554-4321-9414-2956D4A5A381}" presName="parTxOnlySpace" presStyleCnt="0"/>
      <dgm:spPr/>
    </dgm:pt>
    <dgm:pt modelId="{CCCE1A06-FB7E-4F8A-A56D-E40ADAE53D95}" type="pres">
      <dgm:prSet presAssocID="{4B4F676F-E477-43CC-9F3C-C925D8183CBD}" presName="parTxOnly" presStyleLbl="node1" presStyleIdx="3" presStyleCnt="6">
        <dgm:presLayoutVars>
          <dgm:chMax val="0"/>
          <dgm:chPref val="0"/>
          <dgm:bulletEnabled val="1"/>
        </dgm:presLayoutVars>
      </dgm:prSet>
      <dgm:spPr/>
    </dgm:pt>
    <dgm:pt modelId="{9E0191A5-DB78-4C89-AEB8-312133E7BF4A}" type="pres">
      <dgm:prSet presAssocID="{6806D255-48E7-4154-B527-8EC9749AF43B}" presName="parTxOnlySpace" presStyleCnt="0"/>
      <dgm:spPr/>
    </dgm:pt>
    <dgm:pt modelId="{341F79C4-EFB0-4E02-A4AD-B2A224DA22AB}" type="pres">
      <dgm:prSet presAssocID="{F179E95E-1EE1-4AEB-B607-619DE3C28EF7}" presName="parTxOnly" presStyleLbl="node1" presStyleIdx="4" presStyleCnt="6">
        <dgm:presLayoutVars>
          <dgm:chMax val="0"/>
          <dgm:chPref val="0"/>
          <dgm:bulletEnabled val="1"/>
        </dgm:presLayoutVars>
      </dgm:prSet>
      <dgm:spPr/>
    </dgm:pt>
    <dgm:pt modelId="{AA405133-4129-45D3-BA33-8518209F99AB}" type="pres">
      <dgm:prSet presAssocID="{DBD37FDC-03AF-4A9B-BA25-B0D782905A99}" presName="parTxOnlySpace" presStyleCnt="0"/>
      <dgm:spPr/>
    </dgm:pt>
    <dgm:pt modelId="{6659F6E3-AC4D-4387-80A6-846C74A46035}" type="pres">
      <dgm:prSet presAssocID="{010BDA3B-9FFB-4E67-9CB4-6963B32E0283}" presName="parTxOnly" presStyleLbl="node1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E6880809-60E0-4E7B-9774-6C61BD37EA9E}" type="presOf" srcId="{D0EB6563-1EF4-41D3-8165-5C3EC6119310}" destId="{7F0FA65B-2713-4CF8-BEB9-8AC14FCA6F82}" srcOrd="0" destOrd="0" presId="urn:microsoft.com/office/officeart/2005/8/layout/chevron1"/>
    <dgm:cxn modelId="{96AC851A-8924-4441-943E-FFB33A04FB1D}" srcId="{F81E2213-EB88-4C42-981E-2EE9A8286A67}" destId="{4B4F676F-E477-43CC-9F3C-C925D8183CBD}" srcOrd="3" destOrd="0" parTransId="{CB1EB123-7F82-4640-9FE3-62C32AD40B7F}" sibTransId="{6806D255-48E7-4154-B527-8EC9749AF43B}"/>
    <dgm:cxn modelId="{3CEF061D-0D20-4C35-9A13-E16DB09C0605}" srcId="{F81E2213-EB88-4C42-981E-2EE9A8286A67}" destId="{F179E95E-1EE1-4AEB-B607-619DE3C28EF7}" srcOrd="4" destOrd="0" parTransId="{39B6835C-DAFB-48FE-919A-B2A5A81B0403}" sibTransId="{DBD37FDC-03AF-4A9B-BA25-B0D782905A99}"/>
    <dgm:cxn modelId="{6B352C3D-A85B-4CE1-A8B0-F233857B9AB6}" type="presOf" srcId="{F179E95E-1EE1-4AEB-B607-619DE3C28EF7}" destId="{341F79C4-EFB0-4E02-A4AD-B2A224DA22AB}" srcOrd="0" destOrd="0" presId="urn:microsoft.com/office/officeart/2005/8/layout/chevron1"/>
    <dgm:cxn modelId="{144C7976-DEF8-4048-9CA4-38E4FFCF1E5C}" type="presOf" srcId="{010BDA3B-9FFB-4E67-9CB4-6963B32E0283}" destId="{6659F6E3-AC4D-4387-80A6-846C74A46035}" srcOrd="0" destOrd="0" presId="urn:microsoft.com/office/officeart/2005/8/layout/chevron1"/>
    <dgm:cxn modelId="{09A67578-5959-41B0-A4FB-665B5C5F6729}" type="presOf" srcId="{F81E2213-EB88-4C42-981E-2EE9A8286A67}" destId="{5C8B8524-78E7-4967-9F44-6A558E8F386A}" srcOrd="0" destOrd="0" presId="urn:microsoft.com/office/officeart/2005/8/layout/chevron1"/>
    <dgm:cxn modelId="{3B2A79A6-61EC-446B-9937-15DA5E92D9FE}" type="presOf" srcId="{4B4F676F-E477-43CC-9F3C-C925D8183CBD}" destId="{CCCE1A06-FB7E-4F8A-A56D-E40ADAE53D95}" srcOrd="0" destOrd="0" presId="urn:microsoft.com/office/officeart/2005/8/layout/chevron1"/>
    <dgm:cxn modelId="{A31EE8A8-F4B2-4EFE-8F1F-870729F71EA8}" srcId="{F81E2213-EB88-4C42-981E-2EE9A8286A67}" destId="{BC6DF028-5ABA-4EFA-BDEE-BDB638CDD985}" srcOrd="1" destOrd="0" parTransId="{A6467C51-AEC8-4207-BE00-D8CCACE12617}" sibTransId="{F66F5A56-8E73-4E94-87E0-08E38614F7DC}"/>
    <dgm:cxn modelId="{5DE7D7BD-0151-429F-ADDF-26C359FC64C2}" type="presOf" srcId="{BC6DF028-5ABA-4EFA-BDEE-BDB638CDD985}" destId="{0A606CE6-CFD4-46AB-91A7-C8D86E0A48CC}" srcOrd="0" destOrd="0" presId="urn:microsoft.com/office/officeart/2005/8/layout/chevron1"/>
    <dgm:cxn modelId="{902E31D3-8CE6-42BC-A5B7-393EE48E820C}" srcId="{F81E2213-EB88-4C42-981E-2EE9A8286A67}" destId="{D0EB6563-1EF4-41D3-8165-5C3EC6119310}" srcOrd="2" destOrd="0" parTransId="{A7085175-E9C2-40BE-BAC8-FD88B843BD66}" sibTransId="{34611F18-F554-4321-9414-2956D4A5A381}"/>
    <dgm:cxn modelId="{63A6F4EF-7C9C-4D1C-A3FF-25678CEE2452}" srcId="{F81E2213-EB88-4C42-981E-2EE9A8286A67}" destId="{7786EA3D-13FF-482B-96D1-980E8E76E4AF}" srcOrd="0" destOrd="0" parTransId="{D7077A40-CF31-4418-8E45-C9A22B86DC43}" sibTransId="{8FB7B4AD-766F-47C2-8DF8-4F9048BC3D4C}"/>
    <dgm:cxn modelId="{269F6AF8-8FE2-4770-9145-486A0B90C884}" type="presOf" srcId="{7786EA3D-13FF-482B-96D1-980E8E76E4AF}" destId="{71806650-9160-4CBA-AEFA-32A903E37E6A}" srcOrd="0" destOrd="0" presId="urn:microsoft.com/office/officeart/2005/8/layout/chevron1"/>
    <dgm:cxn modelId="{D6A66BFD-B624-411A-AA2E-B95F73BB6258}" srcId="{F81E2213-EB88-4C42-981E-2EE9A8286A67}" destId="{010BDA3B-9FFB-4E67-9CB4-6963B32E0283}" srcOrd="5" destOrd="0" parTransId="{9F2F7DAA-C147-4564-9D95-63822B2EC1EF}" sibTransId="{16DCAEDE-BF0C-4D2C-845F-DF3696065F80}"/>
    <dgm:cxn modelId="{6368D556-2759-46C1-B7B0-362B2775B2C9}" type="presParOf" srcId="{5C8B8524-78E7-4967-9F44-6A558E8F386A}" destId="{71806650-9160-4CBA-AEFA-32A903E37E6A}" srcOrd="0" destOrd="0" presId="urn:microsoft.com/office/officeart/2005/8/layout/chevron1"/>
    <dgm:cxn modelId="{5787AB32-3EA4-44D3-BAE9-8EEB4CE0235C}" type="presParOf" srcId="{5C8B8524-78E7-4967-9F44-6A558E8F386A}" destId="{A923981C-84A9-4F39-8842-C886A5063AEA}" srcOrd="1" destOrd="0" presId="urn:microsoft.com/office/officeart/2005/8/layout/chevron1"/>
    <dgm:cxn modelId="{A084FEAE-CEBC-44A6-A08A-BDB79096597E}" type="presParOf" srcId="{5C8B8524-78E7-4967-9F44-6A558E8F386A}" destId="{0A606CE6-CFD4-46AB-91A7-C8D86E0A48CC}" srcOrd="2" destOrd="0" presId="urn:microsoft.com/office/officeart/2005/8/layout/chevron1"/>
    <dgm:cxn modelId="{D082443C-A824-42ED-A1FA-E38F8B347AB4}" type="presParOf" srcId="{5C8B8524-78E7-4967-9F44-6A558E8F386A}" destId="{50437165-DACE-46E6-8908-082AF75B3B5E}" srcOrd="3" destOrd="0" presId="urn:microsoft.com/office/officeart/2005/8/layout/chevron1"/>
    <dgm:cxn modelId="{95268FED-35D2-4D4D-A7A7-CDBB9C7984FB}" type="presParOf" srcId="{5C8B8524-78E7-4967-9F44-6A558E8F386A}" destId="{7F0FA65B-2713-4CF8-BEB9-8AC14FCA6F82}" srcOrd="4" destOrd="0" presId="urn:microsoft.com/office/officeart/2005/8/layout/chevron1"/>
    <dgm:cxn modelId="{94102776-2C6D-4060-A355-E3C5FFC45068}" type="presParOf" srcId="{5C8B8524-78E7-4967-9F44-6A558E8F386A}" destId="{15221549-6777-417F-AE4B-2CEA73EB0DE9}" srcOrd="5" destOrd="0" presId="urn:microsoft.com/office/officeart/2005/8/layout/chevron1"/>
    <dgm:cxn modelId="{4EE358B8-33C9-4B57-B478-A57A0E78B274}" type="presParOf" srcId="{5C8B8524-78E7-4967-9F44-6A558E8F386A}" destId="{CCCE1A06-FB7E-4F8A-A56D-E40ADAE53D95}" srcOrd="6" destOrd="0" presId="urn:microsoft.com/office/officeart/2005/8/layout/chevron1"/>
    <dgm:cxn modelId="{8E8D3F4C-48EE-4217-AC56-904F8B34C44C}" type="presParOf" srcId="{5C8B8524-78E7-4967-9F44-6A558E8F386A}" destId="{9E0191A5-DB78-4C89-AEB8-312133E7BF4A}" srcOrd="7" destOrd="0" presId="urn:microsoft.com/office/officeart/2005/8/layout/chevron1"/>
    <dgm:cxn modelId="{C0051C5A-9808-4BAC-A9EF-8EBAFC1BECC8}" type="presParOf" srcId="{5C8B8524-78E7-4967-9F44-6A558E8F386A}" destId="{341F79C4-EFB0-4E02-A4AD-B2A224DA22AB}" srcOrd="8" destOrd="0" presId="urn:microsoft.com/office/officeart/2005/8/layout/chevron1"/>
    <dgm:cxn modelId="{4A2AF14D-2FC1-4994-BBEE-FA474CFA2415}" type="presParOf" srcId="{5C8B8524-78E7-4967-9F44-6A558E8F386A}" destId="{AA405133-4129-45D3-BA33-8518209F99AB}" srcOrd="9" destOrd="0" presId="urn:microsoft.com/office/officeart/2005/8/layout/chevron1"/>
    <dgm:cxn modelId="{7EC0F4A2-EC65-4954-9828-9600FEAAA336}" type="presParOf" srcId="{5C8B8524-78E7-4967-9F44-6A558E8F386A}" destId="{6659F6E3-AC4D-4387-80A6-846C74A46035}" srcOrd="10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4.xml><?xml version="1.0" encoding="utf-8"?>
<dgm:dataModel xmlns:dgm="http://schemas.openxmlformats.org/drawingml/2006/diagram" xmlns:a="http://schemas.openxmlformats.org/drawingml/2006/main">
  <dgm:ptLst>
    <dgm:pt modelId="{F81E2213-EB88-4C42-981E-2EE9A8286A67}" type="doc">
      <dgm:prSet loTypeId="urn:microsoft.com/office/officeart/2005/8/layout/chevron1" loCatId="process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</dgm:pt>
    <dgm:pt modelId="{7786EA3D-13FF-482B-96D1-980E8E76E4AF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Branch</a:t>
          </a:r>
        </a:p>
      </dgm:t>
    </dgm:pt>
    <dgm:pt modelId="{D7077A40-CF31-4418-8E45-C9A22B86DC43}" type="parTrans" cxnId="{63A6F4EF-7C9C-4D1C-A3FF-25678CEE2452}">
      <dgm:prSet/>
      <dgm:spPr/>
      <dgm:t>
        <a:bodyPr/>
        <a:lstStyle/>
        <a:p>
          <a:endParaRPr lang="zh-CN" altLang="en-US"/>
        </a:p>
      </dgm:t>
    </dgm:pt>
    <dgm:pt modelId="{8FB7B4AD-766F-47C2-8DF8-4F9048BC3D4C}" type="sibTrans" cxnId="{63A6F4EF-7C9C-4D1C-A3FF-25678CEE2452}">
      <dgm:prSet/>
      <dgm:spPr/>
      <dgm:t>
        <a:bodyPr/>
        <a:lstStyle/>
        <a:p>
          <a:endParaRPr lang="zh-CN" altLang="en-US"/>
        </a:p>
      </dgm:t>
    </dgm:pt>
    <dgm:pt modelId="{BC6DF028-5ABA-4EFA-BDEE-BDB638CDD98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1.2.0</a:t>
          </a:r>
          <a:endParaRPr lang="zh-CN" altLang="en-US" dirty="0"/>
        </a:p>
      </dgm:t>
    </dgm:pt>
    <dgm:pt modelId="{A6467C51-AEC8-4207-BE00-D8CCACE12617}" type="parTrans" cxnId="{A31EE8A8-F4B2-4EFE-8F1F-870729F71EA8}">
      <dgm:prSet/>
      <dgm:spPr/>
      <dgm:t>
        <a:bodyPr/>
        <a:lstStyle/>
        <a:p>
          <a:endParaRPr lang="zh-CN" altLang="en-US"/>
        </a:p>
      </dgm:t>
    </dgm:pt>
    <dgm:pt modelId="{F66F5A56-8E73-4E94-87E0-08E38614F7DC}" type="sibTrans" cxnId="{A31EE8A8-F4B2-4EFE-8F1F-870729F71EA8}">
      <dgm:prSet/>
      <dgm:spPr/>
      <dgm:t>
        <a:bodyPr/>
        <a:lstStyle/>
        <a:p>
          <a:endParaRPr lang="zh-CN" altLang="en-US"/>
        </a:p>
      </dgm:t>
    </dgm:pt>
    <dgm:pt modelId="{D0EB6563-1EF4-41D3-8165-5C3EC611931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1.2.1</a:t>
          </a:r>
          <a:endParaRPr lang="zh-CN" altLang="en-US" dirty="0"/>
        </a:p>
      </dgm:t>
    </dgm:pt>
    <dgm:pt modelId="{A7085175-E9C2-40BE-BAC8-FD88B843BD66}" type="parTrans" cxnId="{902E31D3-8CE6-42BC-A5B7-393EE48E820C}">
      <dgm:prSet/>
      <dgm:spPr/>
      <dgm:t>
        <a:bodyPr/>
        <a:lstStyle/>
        <a:p>
          <a:endParaRPr lang="zh-CN" altLang="en-US"/>
        </a:p>
      </dgm:t>
    </dgm:pt>
    <dgm:pt modelId="{34611F18-F554-4321-9414-2956D4A5A381}" type="sibTrans" cxnId="{902E31D3-8CE6-42BC-A5B7-393EE48E820C}">
      <dgm:prSet/>
      <dgm:spPr/>
      <dgm:t>
        <a:bodyPr/>
        <a:lstStyle/>
        <a:p>
          <a:endParaRPr lang="zh-CN" altLang="en-US"/>
        </a:p>
      </dgm:t>
    </dgm:pt>
    <dgm:pt modelId="{010BDA3B-9FFB-4E67-9CB4-6963B32E028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1.2.4</a:t>
          </a:r>
          <a:endParaRPr lang="zh-CN" altLang="en-US" dirty="0"/>
        </a:p>
      </dgm:t>
    </dgm:pt>
    <dgm:pt modelId="{9F2F7DAA-C147-4564-9D95-63822B2EC1EF}" type="parTrans" cxnId="{D6A66BFD-B624-411A-AA2E-B95F73BB6258}">
      <dgm:prSet/>
      <dgm:spPr/>
      <dgm:t>
        <a:bodyPr/>
        <a:lstStyle/>
        <a:p>
          <a:endParaRPr lang="zh-CN" altLang="en-US"/>
        </a:p>
      </dgm:t>
    </dgm:pt>
    <dgm:pt modelId="{16DCAEDE-BF0C-4D2C-845F-DF3696065F80}" type="sibTrans" cxnId="{D6A66BFD-B624-411A-AA2E-B95F73BB6258}">
      <dgm:prSet/>
      <dgm:spPr/>
      <dgm:t>
        <a:bodyPr/>
        <a:lstStyle/>
        <a:p>
          <a:endParaRPr lang="zh-CN" altLang="en-US"/>
        </a:p>
      </dgm:t>
    </dgm:pt>
    <dgm:pt modelId="{4B4F676F-E477-43CC-9F3C-C925D8183CBD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1.2.2</a:t>
          </a:r>
          <a:endParaRPr lang="zh-CN" altLang="en-US" dirty="0"/>
        </a:p>
      </dgm:t>
    </dgm:pt>
    <dgm:pt modelId="{CB1EB123-7F82-4640-9FE3-62C32AD40B7F}" type="parTrans" cxnId="{96AC851A-8924-4441-943E-FFB33A04FB1D}">
      <dgm:prSet/>
      <dgm:spPr/>
      <dgm:t>
        <a:bodyPr/>
        <a:lstStyle/>
        <a:p>
          <a:endParaRPr lang="zh-CN" altLang="en-US"/>
        </a:p>
      </dgm:t>
    </dgm:pt>
    <dgm:pt modelId="{6806D255-48E7-4154-B527-8EC9749AF43B}" type="sibTrans" cxnId="{96AC851A-8924-4441-943E-FFB33A04FB1D}">
      <dgm:prSet/>
      <dgm:spPr/>
      <dgm:t>
        <a:bodyPr/>
        <a:lstStyle/>
        <a:p>
          <a:endParaRPr lang="zh-CN" altLang="en-US"/>
        </a:p>
      </dgm:t>
    </dgm:pt>
    <dgm:pt modelId="{F179E95E-1EE1-4AEB-B607-619DE3C28EF7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1.2.3</a:t>
          </a:r>
          <a:endParaRPr lang="zh-CN" altLang="en-US" dirty="0"/>
        </a:p>
      </dgm:t>
    </dgm:pt>
    <dgm:pt modelId="{39B6835C-DAFB-48FE-919A-B2A5A81B0403}" type="parTrans" cxnId="{3CEF061D-0D20-4C35-9A13-E16DB09C0605}">
      <dgm:prSet/>
      <dgm:spPr/>
      <dgm:t>
        <a:bodyPr/>
        <a:lstStyle/>
        <a:p>
          <a:endParaRPr lang="zh-CN" altLang="en-US"/>
        </a:p>
      </dgm:t>
    </dgm:pt>
    <dgm:pt modelId="{DBD37FDC-03AF-4A9B-BA25-B0D782905A99}" type="sibTrans" cxnId="{3CEF061D-0D20-4C35-9A13-E16DB09C0605}">
      <dgm:prSet/>
      <dgm:spPr/>
      <dgm:t>
        <a:bodyPr/>
        <a:lstStyle/>
        <a:p>
          <a:endParaRPr lang="zh-CN" altLang="en-US"/>
        </a:p>
      </dgm:t>
    </dgm:pt>
    <dgm:pt modelId="{5C8B8524-78E7-4967-9F44-6A558E8F386A}" type="pres">
      <dgm:prSet presAssocID="{F81E2213-EB88-4C42-981E-2EE9A8286A67}" presName="Name0" presStyleCnt="0">
        <dgm:presLayoutVars>
          <dgm:dir/>
          <dgm:animLvl val="lvl"/>
          <dgm:resizeHandles val="exact"/>
        </dgm:presLayoutVars>
      </dgm:prSet>
      <dgm:spPr/>
    </dgm:pt>
    <dgm:pt modelId="{71806650-9160-4CBA-AEFA-32A903E37E6A}" type="pres">
      <dgm:prSet presAssocID="{7786EA3D-13FF-482B-96D1-980E8E76E4AF}" presName="parTxOnly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A923981C-84A9-4F39-8842-C886A5063AEA}" type="pres">
      <dgm:prSet presAssocID="{8FB7B4AD-766F-47C2-8DF8-4F9048BC3D4C}" presName="parTxOnlySpace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0A606CE6-CFD4-46AB-91A7-C8D86E0A48CC}" type="pres">
      <dgm:prSet presAssocID="{BC6DF028-5ABA-4EFA-BDEE-BDB638CDD985}" presName="parTxOnly" presStyleLbl="node1" presStyleIdx="1" presStyleCnt="6">
        <dgm:presLayoutVars>
          <dgm:chMax val="0"/>
          <dgm:chPref val="0"/>
          <dgm:bulletEnabled val="1"/>
        </dgm:presLayoutVars>
      </dgm:prSet>
      <dgm:spPr/>
    </dgm:pt>
    <dgm:pt modelId="{50437165-DACE-46E6-8908-082AF75B3B5E}" type="pres">
      <dgm:prSet presAssocID="{F66F5A56-8E73-4E94-87E0-08E38614F7DC}" presName="parTxOnlySpace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7F0FA65B-2713-4CF8-BEB9-8AC14FCA6F82}" type="pres">
      <dgm:prSet presAssocID="{D0EB6563-1EF4-41D3-8165-5C3EC6119310}" presName="parTxOnly" presStyleLbl="node1" presStyleIdx="2" presStyleCnt="6">
        <dgm:presLayoutVars>
          <dgm:chMax val="0"/>
          <dgm:chPref val="0"/>
          <dgm:bulletEnabled val="1"/>
        </dgm:presLayoutVars>
      </dgm:prSet>
      <dgm:spPr/>
    </dgm:pt>
    <dgm:pt modelId="{15221549-6777-417F-AE4B-2CEA73EB0DE9}" type="pres">
      <dgm:prSet presAssocID="{34611F18-F554-4321-9414-2956D4A5A381}" presName="parTxOnlySpace" presStyleCnt="0"/>
      <dgm:spPr/>
    </dgm:pt>
    <dgm:pt modelId="{CCCE1A06-FB7E-4F8A-A56D-E40ADAE53D95}" type="pres">
      <dgm:prSet presAssocID="{4B4F676F-E477-43CC-9F3C-C925D8183CBD}" presName="parTxOnly" presStyleLbl="node1" presStyleIdx="3" presStyleCnt="6">
        <dgm:presLayoutVars>
          <dgm:chMax val="0"/>
          <dgm:chPref val="0"/>
          <dgm:bulletEnabled val="1"/>
        </dgm:presLayoutVars>
      </dgm:prSet>
      <dgm:spPr/>
    </dgm:pt>
    <dgm:pt modelId="{9E0191A5-DB78-4C89-AEB8-312133E7BF4A}" type="pres">
      <dgm:prSet presAssocID="{6806D255-48E7-4154-B527-8EC9749AF43B}" presName="parTxOnlySpace" presStyleCnt="0"/>
      <dgm:spPr/>
    </dgm:pt>
    <dgm:pt modelId="{341F79C4-EFB0-4E02-A4AD-B2A224DA22AB}" type="pres">
      <dgm:prSet presAssocID="{F179E95E-1EE1-4AEB-B607-619DE3C28EF7}" presName="parTxOnly" presStyleLbl="node1" presStyleIdx="4" presStyleCnt="6">
        <dgm:presLayoutVars>
          <dgm:chMax val="0"/>
          <dgm:chPref val="0"/>
          <dgm:bulletEnabled val="1"/>
        </dgm:presLayoutVars>
      </dgm:prSet>
      <dgm:spPr/>
    </dgm:pt>
    <dgm:pt modelId="{AA405133-4129-45D3-BA33-8518209F99AB}" type="pres">
      <dgm:prSet presAssocID="{DBD37FDC-03AF-4A9B-BA25-B0D782905A99}" presName="parTxOnlySpace" presStyleCnt="0"/>
      <dgm:spPr/>
    </dgm:pt>
    <dgm:pt modelId="{6659F6E3-AC4D-4387-80A6-846C74A46035}" type="pres">
      <dgm:prSet presAssocID="{010BDA3B-9FFB-4E67-9CB4-6963B32E0283}" presName="parTxOnly" presStyleLbl="node1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E6880809-60E0-4E7B-9774-6C61BD37EA9E}" type="presOf" srcId="{D0EB6563-1EF4-41D3-8165-5C3EC6119310}" destId="{7F0FA65B-2713-4CF8-BEB9-8AC14FCA6F82}" srcOrd="0" destOrd="0" presId="urn:microsoft.com/office/officeart/2005/8/layout/chevron1"/>
    <dgm:cxn modelId="{96AC851A-8924-4441-943E-FFB33A04FB1D}" srcId="{F81E2213-EB88-4C42-981E-2EE9A8286A67}" destId="{4B4F676F-E477-43CC-9F3C-C925D8183CBD}" srcOrd="3" destOrd="0" parTransId="{CB1EB123-7F82-4640-9FE3-62C32AD40B7F}" sibTransId="{6806D255-48E7-4154-B527-8EC9749AF43B}"/>
    <dgm:cxn modelId="{3CEF061D-0D20-4C35-9A13-E16DB09C0605}" srcId="{F81E2213-EB88-4C42-981E-2EE9A8286A67}" destId="{F179E95E-1EE1-4AEB-B607-619DE3C28EF7}" srcOrd="4" destOrd="0" parTransId="{39B6835C-DAFB-48FE-919A-B2A5A81B0403}" sibTransId="{DBD37FDC-03AF-4A9B-BA25-B0D782905A99}"/>
    <dgm:cxn modelId="{6B352C3D-A85B-4CE1-A8B0-F233857B9AB6}" type="presOf" srcId="{F179E95E-1EE1-4AEB-B607-619DE3C28EF7}" destId="{341F79C4-EFB0-4E02-A4AD-B2A224DA22AB}" srcOrd="0" destOrd="0" presId="urn:microsoft.com/office/officeart/2005/8/layout/chevron1"/>
    <dgm:cxn modelId="{144C7976-DEF8-4048-9CA4-38E4FFCF1E5C}" type="presOf" srcId="{010BDA3B-9FFB-4E67-9CB4-6963B32E0283}" destId="{6659F6E3-AC4D-4387-80A6-846C74A46035}" srcOrd="0" destOrd="0" presId="urn:microsoft.com/office/officeart/2005/8/layout/chevron1"/>
    <dgm:cxn modelId="{09A67578-5959-41B0-A4FB-665B5C5F6729}" type="presOf" srcId="{F81E2213-EB88-4C42-981E-2EE9A8286A67}" destId="{5C8B8524-78E7-4967-9F44-6A558E8F386A}" srcOrd="0" destOrd="0" presId="urn:microsoft.com/office/officeart/2005/8/layout/chevron1"/>
    <dgm:cxn modelId="{3B2A79A6-61EC-446B-9937-15DA5E92D9FE}" type="presOf" srcId="{4B4F676F-E477-43CC-9F3C-C925D8183CBD}" destId="{CCCE1A06-FB7E-4F8A-A56D-E40ADAE53D95}" srcOrd="0" destOrd="0" presId="urn:microsoft.com/office/officeart/2005/8/layout/chevron1"/>
    <dgm:cxn modelId="{A31EE8A8-F4B2-4EFE-8F1F-870729F71EA8}" srcId="{F81E2213-EB88-4C42-981E-2EE9A8286A67}" destId="{BC6DF028-5ABA-4EFA-BDEE-BDB638CDD985}" srcOrd="1" destOrd="0" parTransId="{A6467C51-AEC8-4207-BE00-D8CCACE12617}" sibTransId="{F66F5A56-8E73-4E94-87E0-08E38614F7DC}"/>
    <dgm:cxn modelId="{5DE7D7BD-0151-429F-ADDF-26C359FC64C2}" type="presOf" srcId="{BC6DF028-5ABA-4EFA-BDEE-BDB638CDD985}" destId="{0A606CE6-CFD4-46AB-91A7-C8D86E0A48CC}" srcOrd="0" destOrd="0" presId="urn:microsoft.com/office/officeart/2005/8/layout/chevron1"/>
    <dgm:cxn modelId="{902E31D3-8CE6-42BC-A5B7-393EE48E820C}" srcId="{F81E2213-EB88-4C42-981E-2EE9A8286A67}" destId="{D0EB6563-1EF4-41D3-8165-5C3EC6119310}" srcOrd="2" destOrd="0" parTransId="{A7085175-E9C2-40BE-BAC8-FD88B843BD66}" sibTransId="{34611F18-F554-4321-9414-2956D4A5A381}"/>
    <dgm:cxn modelId="{63A6F4EF-7C9C-4D1C-A3FF-25678CEE2452}" srcId="{F81E2213-EB88-4C42-981E-2EE9A8286A67}" destId="{7786EA3D-13FF-482B-96D1-980E8E76E4AF}" srcOrd="0" destOrd="0" parTransId="{D7077A40-CF31-4418-8E45-C9A22B86DC43}" sibTransId="{8FB7B4AD-766F-47C2-8DF8-4F9048BC3D4C}"/>
    <dgm:cxn modelId="{269F6AF8-8FE2-4770-9145-486A0B90C884}" type="presOf" srcId="{7786EA3D-13FF-482B-96D1-980E8E76E4AF}" destId="{71806650-9160-4CBA-AEFA-32A903E37E6A}" srcOrd="0" destOrd="0" presId="urn:microsoft.com/office/officeart/2005/8/layout/chevron1"/>
    <dgm:cxn modelId="{D6A66BFD-B624-411A-AA2E-B95F73BB6258}" srcId="{F81E2213-EB88-4C42-981E-2EE9A8286A67}" destId="{010BDA3B-9FFB-4E67-9CB4-6963B32E0283}" srcOrd="5" destOrd="0" parTransId="{9F2F7DAA-C147-4564-9D95-63822B2EC1EF}" sibTransId="{16DCAEDE-BF0C-4D2C-845F-DF3696065F80}"/>
    <dgm:cxn modelId="{6368D556-2759-46C1-B7B0-362B2775B2C9}" type="presParOf" srcId="{5C8B8524-78E7-4967-9F44-6A558E8F386A}" destId="{71806650-9160-4CBA-AEFA-32A903E37E6A}" srcOrd="0" destOrd="0" presId="urn:microsoft.com/office/officeart/2005/8/layout/chevron1"/>
    <dgm:cxn modelId="{5787AB32-3EA4-44D3-BAE9-8EEB4CE0235C}" type="presParOf" srcId="{5C8B8524-78E7-4967-9F44-6A558E8F386A}" destId="{A923981C-84A9-4F39-8842-C886A5063AEA}" srcOrd="1" destOrd="0" presId="urn:microsoft.com/office/officeart/2005/8/layout/chevron1"/>
    <dgm:cxn modelId="{A084FEAE-CEBC-44A6-A08A-BDB79096597E}" type="presParOf" srcId="{5C8B8524-78E7-4967-9F44-6A558E8F386A}" destId="{0A606CE6-CFD4-46AB-91A7-C8D86E0A48CC}" srcOrd="2" destOrd="0" presId="urn:microsoft.com/office/officeart/2005/8/layout/chevron1"/>
    <dgm:cxn modelId="{D082443C-A824-42ED-A1FA-E38F8B347AB4}" type="presParOf" srcId="{5C8B8524-78E7-4967-9F44-6A558E8F386A}" destId="{50437165-DACE-46E6-8908-082AF75B3B5E}" srcOrd="3" destOrd="0" presId="urn:microsoft.com/office/officeart/2005/8/layout/chevron1"/>
    <dgm:cxn modelId="{95268FED-35D2-4D4D-A7A7-CDBB9C7984FB}" type="presParOf" srcId="{5C8B8524-78E7-4967-9F44-6A558E8F386A}" destId="{7F0FA65B-2713-4CF8-BEB9-8AC14FCA6F82}" srcOrd="4" destOrd="0" presId="urn:microsoft.com/office/officeart/2005/8/layout/chevron1"/>
    <dgm:cxn modelId="{94102776-2C6D-4060-A355-E3C5FFC45068}" type="presParOf" srcId="{5C8B8524-78E7-4967-9F44-6A558E8F386A}" destId="{15221549-6777-417F-AE4B-2CEA73EB0DE9}" srcOrd="5" destOrd="0" presId="urn:microsoft.com/office/officeart/2005/8/layout/chevron1"/>
    <dgm:cxn modelId="{4EE358B8-33C9-4B57-B478-A57A0E78B274}" type="presParOf" srcId="{5C8B8524-78E7-4967-9F44-6A558E8F386A}" destId="{CCCE1A06-FB7E-4F8A-A56D-E40ADAE53D95}" srcOrd="6" destOrd="0" presId="urn:microsoft.com/office/officeart/2005/8/layout/chevron1"/>
    <dgm:cxn modelId="{8E8D3F4C-48EE-4217-AC56-904F8B34C44C}" type="presParOf" srcId="{5C8B8524-78E7-4967-9F44-6A558E8F386A}" destId="{9E0191A5-DB78-4C89-AEB8-312133E7BF4A}" srcOrd="7" destOrd="0" presId="urn:microsoft.com/office/officeart/2005/8/layout/chevron1"/>
    <dgm:cxn modelId="{C0051C5A-9808-4BAC-A9EF-8EBAFC1BECC8}" type="presParOf" srcId="{5C8B8524-78E7-4967-9F44-6A558E8F386A}" destId="{341F79C4-EFB0-4E02-A4AD-B2A224DA22AB}" srcOrd="8" destOrd="0" presId="urn:microsoft.com/office/officeart/2005/8/layout/chevron1"/>
    <dgm:cxn modelId="{4A2AF14D-2FC1-4994-BBEE-FA474CFA2415}" type="presParOf" srcId="{5C8B8524-78E7-4967-9F44-6A558E8F386A}" destId="{AA405133-4129-45D3-BA33-8518209F99AB}" srcOrd="9" destOrd="0" presId="urn:microsoft.com/office/officeart/2005/8/layout/chevron1"/>
    <dgm:cxn modelId="{7EC0F4A2-EC65-4954-9828-9600FEAAA336}" type="presParOf" srcId="{5C8B8524-78E7-4967-9F44-6A558E8F386A}" destId="{6659F6E3-AC4D-4387-80A6-846C74A46035}" srcOrd="10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35.xml><?xml version="1.0" encoding="utf-8"?>
<dgm:dataModel xmlns:dgm="http://schemas.openxmlformats.org/drawingml/2006/diagram" xmlns:a="http://schemas.openxmlformats.org/drawingml/2006/main">
  <dgm:ptLst>
    <dgm:pt modelId="{7424DF41-2CF0-4466-A1D8-2709D5447B3B}" type="doc">
      <dgm:prSet loTypeId="urn:microsoft.com/office/officeart/2005/8/layout/hChevron3" loCatId="process" qsTypeId="urn:microsoft.com/office/officeart/2005/8/quickstyle/simple1" qsCatId="simple" csTypeId="urn:microsoft.com/office/officeart/2005/8/colors/accent0_3" csCatId="mainScheme" phldr="1"/>
      <dgm:spPr/>
    </dgm:pt>
    <dgm:pt modelId="{4306FCEF-211E-41AD-A91D-365679E97285}">
      <dgm:prSet phldrT="[文本]"/>
      <dgm:spPr/>
      <dgm:t>
        <a:bodyPr/>
        <a:lstStyle/>
        <a:p>
          <a:r>
            <a:rPr lang="en-US" altLang="zh-CN" dirty="0"/>
            <a:t>1</a:t>
          </a:r>
          <a:r>
            <a:rPr lang="zh-CN" altLang="en-US" dirty="0"/>
            <a:t>月</a:t>
          </a:r>
        </a:p>
      </dgm:t>
    </dgm:pt>
    <dgm:pt modelId="{76C8E21C-D15E-4504-B6F2-7644F9A28CDC}" type="parTrans" cxnId="{0A5CE211-8A43-4C05-B2D0-D60A7EAC5BF7}">
      <dgm:prSet/>
      <dgm:spPr/>
      <dgm:t>
        <a:bodyPr/>
        <a:lstStyle/>
        <a:p>
          <a:endParaRPr lang="zh-CN" altLang="en-US"/>
        </a:p>
      </dgm:t>
    </dgm:pt>
    <dgm:pt modelId="{C2A7E4B4-6A34-4960-873A-1148E5E55A5D}" type="sibTrans" cxnId="{0A5CE211-8A43-4C05-B2D0-D60A7EAC5BF7}">
      <dgm:prSet/>
      <dgm:spPr/>
      <dgm:t>
        <a:bodyPr/>
        <a:lstStyle/>
        <a:p>
          <a:endParaRPr lang="zh-CN" altLang="en-US"/>
        </a:p>
      </dgm:t>
    </dgm:pt>
    <dgm:pt modelId="{7693BA58-1190-41C6-B51D-E45BDE32DA76}">
      <dgm:prSet phldrT="[文本]"/>
      <dgm:spPr/>
      <dgm:t>
        <a:bodyPr/>
        <a:lstStyle/>
        <a:p>
          <a:r>
            <a:rPr lang="en-US" altLang="zh-CN" dirty="0"/>
            <a:t>2</a:t>
          </a:r>
          <a:r>
            <a:rPr lang="zh-CN" altLang="en-US" dirty="0"/>
            <a:t>月</a:t>
          </a:r>
        </a:p>
      </dgm:t>
    </dgm:pt>
    <dgm:pt modelId="{81CF03FF-601D-4EA1-89C1-7262263ED0F8}" type="parTrans" cxnId="{36B20F7B-2140-4CAE-9357-7F230E1B60C5}">
      <dgm:prSet/>
      <dgm:spPr/>
      <dgm:t>
        <a:bodyPr/>
        <a:lstStyle/>
        <a:p>
          <a:endParaRPr lang="zh-CN" altLang="en-US"/>
        </a:p>
      </dgm:t>
    </dgm:pt>
    <dgm:pt modelId="{17112F3D-4A31-41AC-8175-A870571EEC1C}" type="sibTrans" cxnId="{36B20F7B-2140-4CAE-9357-7F230E1B60C5}">
      <dgm:prSet/>
      <dgm:spPr/>
      <dgm:t>
        <a:bodyPr/>
        <a:lstStyle/>
        <a:p>
          <a:endParaRPr lang="zh-CN" altLang="en-US"/>
        </a:p>
      </dgm:t>
    </dgm:pt>
    <dgm:pt modelId="{070A5370-B4F1-46F4-8D66-5D5596D3B88E}">
      <dgm:prSet phldrT="[文本]"/>
      <dgm:spPr/>
      <dgm:t>
        <a:bodyPr/>
        <a:lstStyle/>
        <a:p>
          <a:r>
            <a:rPr lang="en-US" altLang="zh-CN" dirty="0"/>
            <a:t>5</a:t>
          </a:r>
          <a:r>
            <a:rPr lang="zh-CN" altLang="en-US" dirty="0"/>
            <a:t>月</a:t>
          </a:r>
        </a:p>
      </dgm:t>
    </dgm:pt>
    <dgm:pt modelId="{E5001AC0-5A01-48F5-975C-50CD884876A0}" type="parTrans" cxnId="{29BB02A6-8030-4AFF-A171-1A7BF12E20F9}">
      <dgm:prSet/>
      <dgm:spPr/>
      <dgm:t>
        <a:bodyPr/>
        <a:lstStyle/>
        <a:p>
          <a:endParaRPr lang="zh-CN" altLang="en-US"/>
        </a:p>
      </dgm:t>
    </dgm:pt>
    <dgm:pt modelId="{AF41EEB8-77CE-4C30-A7C8-4C0DBF509C1E}" type="sibTrans" cxnId="{29BB02A6-8030-4AFF-A171-1A7BF12E20F9}">
      <dgm:prSet/>
      <dgm:spPr/>
      <dgm:t>
        <a:bodyPr/>
        <a:lstStyle/>
        <a:p>
          <a:endParaRPr lang="zh-CN" altLang="en-US"/>
        </a:p>
      </dgm:t>
    </dgm:pt>
    <dgm:pt modelId="{0B04BB23-5CA1-4E89-9724-D2F41A17083C}">
      <dgm:prSet phldrT="[文本]"/>
      <dgm:spPr/>
      <dgm:t>
        <a:bodyPr/>
        <a:lstStyle/>
        <a:p>
          <a:r>
            <a:rPr lang="en-US" altLang="zh-CN" dirty="0"/>
            <a:t>3</a:t>
          </a:r>
          <a:r>
            <a:rPr lang="zh-CN" altLang="en-US" dirty="0"/>
            <a:t>月</a:t>
          </a:r>
        </a:p>
      </dgm:t>
    </dgm:pt>
    <dgm:pt modelId="{0D5476C0-895B-45FC-8116-971D54624456}" type="parTrans" cxnId="{3C66298A-772F-4DC1-BC89-A6B6142CF608}">
      <dgm:prSet/>
      <dgm:spPr/>
      <dgm:t>
        <a:bodyPr/>
        <a:lstStyle/>
        <a:p>
          <a:endParaRPr lang="zh-CN" altLang="en-US"/>
        </a:p>
      </dgm:t>
    </dgm:pt>
    <dgm:pt modelId="{FA1B0243-38F8-4BA5-8A31-210B1A3B6DEF}" type="sibTrans" cxnId="{3C66298A-772F-4DC1-BC89-A6B6142CF608}">
      <dgm:prSet/>
      <dgm:spPr/>
      <dgm:t>
        <a:bodyPr/>
        <a:lstStyle/>
        <a:p>
          <a:endParaRPr lang="zh-CN" altLang="en-US"/>
        </a:p>
      </dgm:t>
    </dgm:pt>
    <dgm:pt modelId="{CE60F403-1BFE-4311-8F77-29C447F1A9D9}">
      <dgm:prSet phldrT="[文本]"/>
      <dgm:spPr/>
      <dgm:t>
        <a:bodyPr/>
        <a:lstStyle/>
        <a:p>
          <a:r>
            <a:rPr lang="en-US" altLang="zh-CN" dirty="0"/>
            <a:t>4</a:t>
          </a:r>
          <a:r>
            <a:rPr lang="zh-CN" altLang="en-US" dirty="0"/>
            <a:t>月</a:t>
          </a:r>
        </a:p>
      </dgm:t>
    </dgm:pt>
    <dgm:pt modelId="{40C0F84E-37FC-4CD1-B63C-CAE78FFB0DE3}" type="parTrans" cxnId="{71440F60-F5EF-4BFE-81D8-11FDD991BA69}">
      <dgm:prSet/>
      <dgm:spPr/>
      <dgm:t>
        <a:bodyPr/>
        <a:lstStyle/>
        <a:p>
          <a:endParaRPr lang="zh-CN" altLang="en-US"/>
        </a:p>
      </dgm:t>
    </dgm:pt>
    <dgm:pt modelId="{40BF50A6-99FD-4936-B5C2-BEBCDF2A2552}" type="sibTrans" cxnId="{71440F60-F5EF-4BFE-81D8-11FDD991BA69}">
      <dgm:prSet/>
      <dgm:spPr/>
      <dgm:t>
        <a:bodyPr/>
        <a:lstStyle/>
        <a:p>
          <a:endParaRPr lang="zh-CN" altLang="en-US"/>
        </a:p>
      </dgm:t>
    </dgm:pt>
    <dgm:pt modelId="{CD9A05B1-47C0-402E-A42D-DCE43EAB7644}">
      <dgm:prSet phldrT="[文本]"/>
      <dgm:spPr/>
      <dgm:t>
        <a:bodyPr/>
        <a:lstStyle/>
        <a:p>
          <a:r>
            <a:rPr lang="en-US" altLang="zh-CN" dirty="0"/>
            <a:t>6</a:t>
          </a:r>
          <a:r>
            <a:rPr lang="zh-CN" altLang="en-US" dirty="0"/>
            <a:t>月</a:t>
          </a:r>
        </a:p>
      </dgm:t>
    </dgm:pt>
    <dgm:pt modelId="{7D02CAD2-E35D-4E43-8580-9FFB2111B845}" type="parTrans" cxnId="{229711AD-8483-46B2-B941-3BE7F5D4B4A9}">
      <dgm:prSet/>
      <dgm:spPr/>
      <dgm:t>
        <a:bodyPr/>
        <a:lstStyle/>
        <a:p>
          <a:endParaRPr lang="zh-CN" altLang="en-US"/>
        </a:p>
      </dgm:t>
    </dgm:pt>
    <dgm:pt modelId="{8F217028-4711-4BB1-A3EB-04080EDFCB4F}" type="sibTrans" cxnId="{229711AD-8483-46B2-B941-3BE7F5D4B4A9}">
      <dgm:prSet/>
      <dgm:spPr/>
      <dgm:t>
        <a:bodyPr/>
        <a:lstStyle/>
        <a:p>
          <a:endParaRPr lang="zh-CN" altLang="en-US"/>
        </a:p>
      </dgm:t>
    </dgm:pt>
    <dgm:pt modelId="{D051109E-42FC-4E63-9E8D-11711E599D2B}" type="pres">
      <dgm:prSet presAssocID="{7424DF41-2CF0-4466-A1D8-2709D5447B3B}" presName="Name0" presStyleCnt="0">
        <dgm:presLayoutVars>
          <dgm:dir/>
          <dgm:resizeHandles val="exact"/>
        </dgm:presLayoutVars>
      </dgm:prSet>
      <dgm:spPr/>
    </dgm:pt>
    <dgm:pt modelId="{85491455-3315-4ABA-A14B-AD2757B29226}" type="pres">
      <dgm:prSet presAssocID="{4306FCEF-211E-41AD-A91D-365679E97285}" presName="parTxOnly" presStyleLbl="node1" presStyleIdx="0" presStyleCnt="6">
        <dgm:presLayoutVars>
          <dgm:bulletEnabled val="1"/>
        </dgm:presLayoutVars>
      </dgm:prSet>
      <dgm:spPr/>
    </dgm:pt>
    <dgm:pt modelId="{CAAD95E7-0E19-46BF-92CF-A10AA4066F5D}" type="pres">
      <dgm:prSet presAssocID="{C2A7E4B4-6A34-4960-873A-1148E5E55A5D}" presName="parSpace" presStyleCnt="0"/>
      <dgm:spPr/>
    </dgm:pt>
    <dgm:pt modelId="{C9E56CBF-EBDC-4232-88CD-2EEB7E23152E}" type="pres">
      <dgm:prSet presAssocID="{7693BA58-1190-41C6-B51D-E45BDE32DA76}" presName="parTxOnly" presStyleLbl="node1" presStyleIdx="1" presStyleCnt="6">
        <dgm:presLayoutVars>
          <dgm:bulletEnabled val="1"/>
        </dgm:presLayoutVars>
      </dgm:prSet>
      <dgm:spPr/>
    </dgm:pt>
    <dgm:pt modelId="{3EB5D804-ED8B-49F2-8B07-C07DADEECF62}" type="pres">
      <dgm:prSet presAssocID="{17112F3D-4A31-41AC-8175-A870571EEC1C}" presName="parSpace" presStyleCnt="0"/>
      <dgm:spPr/>
    </dgm:pt>
    <dgm:pt modelId="{3124EC9D-F068-480C-BA9E-F2DF9306F018}" type="pres">
      <dgm:prSet presAssocID="{0B04BB23-5CA1-4E89-9724-D2F41A17083C}" presName="parTxOnly" presStyleLbl="node1" presStyleIdx="2" presStyleCnt="6">
        <dgm:presLayoutVars>
          <dgm:bulletEnabled val="1"/>
        </dgm:presLayoutVars>
      </dgm:prSet>
      <dgm:spPr/>
    </dgm:pt>
    <dgm:pt modelId="{DD197C7C-CE0E-45EF-B465-D1E2CDD89AAB}" type="pres">
      <dgm:prSet presAssocID="{FA1B0243-38F8-4BA5-8A31-210B1A3B6DEF}" presName="parSpace" presStyleCnt="0"/>
      <dgm:spPr/>
    </dgm:pt>
    <dgm:pt modelId="{7AD3597F-A18A-483A-B404-99B080641214}" type="pres">
      <dgm:prSet presAssocID="{CE60F403-1BFE-4311-8F77-29C447F1A9D9}" presName="parTxOnly" presStyleLbl="node1" presStyleIdx="3" presStyleCnt="6">
        <dgm:presLayoutVars>
          <dgm:bulletEnabled val="1"/>
        </dgm:presLayoutVars>
      </dgm:prSet>
      <dgm:spPr/>
    </dgm:pt>
    <dgm:pt modelId="{E145712D-B36D-4D1B-858C-FD8401214C0C}" type="pres">
      <dgm:prSet presAssocID="{40BF50A6-99FD-4936-B5C2-BEBCDF2A2552}" presName="parSpace" presStyleCnt="0"/>
      <dgm:spPr/>
    </dgm:pt>
    <dgm:pt modelId="{72FD88A3-9329-4E14-89D0-1FEBD3EA5353}" type="pres">
      <dgm:prSet presAssocID="{070A5370-B4F1-46F4-8D66-5D5596D3B88E}" presName="parTxOnly" presStyleLbl="node1" presStyleIdx="4" presStyleCnt="6" custLinFactNeighborX="572">
        <dgm:presLayoutVars>
          <dgm:bulletEnabled val="1"/>
        </dgm:presLayoutVars>
      </dgm:prSet>
      <dgm:spPr/>
    </dgm:pt>
    <dgm:pt modelId="{A8D61565-CABC-43CA-9E32-A94B100EE5A6}" type="pres">
      <dgm:prSet presAssocID="{AF41EEB8-77CE-4C30-A7C8-4C0DBF509C1E}" presName="parSpace" presStyleCnt="0"/>
      <dgm:spPr/>
    </dgm:pt>
    <dgm:pt modelId="{14E09B67-DDE6-4766-9F60-D6788B37889A}" type="pres">
      <dgm:prSet presAssocID="{CD9A05B1-47C0-402E-A42D-DCE43EAB7644}" presName="parTxOnly" presStyleLbl="node1" presStyleIdx="5" presStyleCnt="6">
        <dgm:presLayoutVars>
          <dgm:bulletEnabled val="1"/>
        </dgm:presLayoutVars>
      </dgm:prSet>
      <dgm:spPr/>
    </dgm:pt>
  </dgm:ptLst>
  <dgm:cxnLst>
    <dgm:cxn modelId="{0A5CE211-8A43-4C05-B2D0-D60A7EAC5BF7}" srcId="{7424DF41-2CF0-4466-A1D8-2709D5447B3B}" destId="{4306FCEF-211E-41AD-A91D-365679E97285}" srcOrd="0" destOrd="0" parTransId="{76C8E21C-D15E-4504-B6F2-7644F9A28CDC}" sibTransId="{C2A7E4B4-6A34-4960-873A-1148E5E55A5D}"/>
    <dgm:cxn modelId="{71440F60-F5EF-4BFE-81D8-11FDD991BA69}" srcId="{7424DF41-2CF0-4466-A1D8-2709D5447B3B}" destId="{CE60F403-1BFE-4311-8F77-29C447F1A9D9}" srcOrd="3" destOrd="0" parTransId="{40C0F84E-37FC-4CD1-B63C-CAE78FFB0DE3}" sibTransId="{40BF50A6-99FD-4936-B5C2-BEBCDF2A2552}"/>
    <dgm:cxn modelId="{1C4A4465-6553-4EEE-BD9D-539A9CF60BD8}" type="presOf" srcId="{CE60F403-1BFE-4311-8F77-29C447F1A9D9}" destId="{7AD3597F-A18A-483A-B404-99B080641214}" srcOrd="0" destOrd="0" presId="urn:microsoft.com/office/officeart/2005/8/layout/hChevron3"/>
    <dgm:cxn modelId="{4976564C-B709-4DE4-9FD1-4B2DAB918E16}" type="presOf" srcId="{070A5370-B4F1-46F4-8D66-5D5596D3B88E}" destId="{72FD88A3-9329-4E14-89D0-1FEBD3EA5353}" srcOrd="0" destOrd="0" presId="urn:microsoft.com/office/officeart/2005/8/layout/hChevron3"/>
    <dgm:cxn modelId="{36B20F7B-2140-4CAE-9357-7F230E1B60C5}" srcId="{7424DF41-2CF0-4466-A1D8-2709D5447B3B}" destId="{7693BA58-1190-41C6-B51D-E45BDE32DA76}" srcOrd="1" destOrd="0" parTransId="{81CF03FF-601D-4EA1-89C1-7262263ED0F8}" sibTransId="{17112F3D-4A31-41AC-8175-A870571EEC1C}"/>
    <dgm:cxn modelId="{3C66298A-772F-4DC1-BC89-A6B6142CF608}" srcId="{7424DF41-2CF0-4466-A1D8-2709D5447B3B}" destId="{0B04BB23-5CA1-4E89-9724-D2F41A17083C}" srcOrd="2" destOrd="0" parTransId="{0D5476C0-895B-45FC-8116-971D54624456}" sibTransId="{FA1B0243-38F8-4BA5-8A31-210B1A3B6DEF}"/>
    <dgm:cxn modelId="{29BB02A6-8030-4AFF-A171-1A7BF12E20F9}" srcId="{7424DF41-2CF0-4466-A1D8-2709D5447B3B}" destId="{070A5370-B4F1-46F4-8D66-5D5596D3B88E}" srcOrd="4" destOrd="0" parTransId="{E5001AC0-5A01-48F5-975C-50CD884876A0}" sibTransId="{AF41EEB8-77CE-4C30-A7C8-4C0DBF509C1E}"/>
    <dgm:cxn modelId="{229711AD-8483-46B2-B941-3BE7F5D4B4A9}" srcId="{7424DF41-2CF0-4466-A1D8-2709D5447B3B}" destId="{CD9A05B1-47C0-402E-A42D-DCE43EAB7644}" srcOrd="5" destOrd="0" parTransId="{7D02CAD2-E35D-4E43-8580-9FFB2111B845}" sibTransId="{8F217028-4711-4BB1-A3EB-04080EDFCB4F}"/>
    <dgm:cxn modelId="{FB8C8DBE-D5D0-447A-B824-B61616ADEFBE}" type="presOf" srcId="{7693BA58-1190-41C6-B51D-E45BDE32DA76}" destId="{C9E56CBF-EBDC-4232-88CD-2EEB7E23152E}" srcOrd="0" destOrd="0" presId="urn:microsoft.com/office/officeart/2005/8/layout/hChevron3"/>
    <dgm:cxn modelId="{3D9ADFC7-E112-4F27-85EB-CE9675A79226}" type="presOf" srcId="{0B04BB23-5CA1-4E89-9724-D2F41A17083C}" destId="{3124EC9D-F068-480C-BA9E-F2DF9306F018}" srcOrd="0" destOrd="0" presId="urn:microsoft.com/office/officeart/2005/8/layout/hChevron3"/>
    <dgm:cxn modelId="{62C53CD5-F383-4DBF-940D-2320CA14AFE5}" type="presOf" srcId="{CD9A05B1-47C0-402E-A42D-DCE43EAB7644}" destId="{14E09B67-DDE6-4766-9F60-D6788B37889A}" srcOrd="0" destOrd="0" presId="urn:microsoft.com/office/officeart/2005/8/layout/hChevron3"/>
    <dgm:cxn modelId="{06B3B1E5-E7CB-4C95-A021-6AEE637E6FBD}" type="presOf" srcId="{4306FCEF-211E-41AD-A91D-365679E97285}" destId="{85491455-3315-4ABA-A14B-AD2757B29226}" srcOrd="0" destOrd="0" presId="urn:microsoft.com/office/officeart/2005/8/layout/hChevron3"/>
    <dgm:cxn modelId="{7ED36AEC-AEF5-4723-B00B-7247D0159E71}" type="presOf" srcId="{7424DF41-2CF0-4466-A1D8-2709D5447B3B}" destId="{D051109E-42FC-4E63-9E8D-11711E599D2B}" srcOrd="0" destOrd="0" presId="urn:microsoft.com/office/officeart/2005/8/layout/hChevron3"/>
    <dgm:cxn modelId="{EBD8592E-5C0F-46DA-B4FE-548FF02653A3}" type="presParOf" srcId="{D051109E-42FC-4E63-9E8D-11711E599D2B}" destId="{85491455-3315-4ABA-A14B-AD2757B29226}" srcOrd="0" destOrd="0" presId="urn:microsoft.com/office/officeart/2005/8/layout/hChevron3"/>
    <dgm:cxn modelId="{A1DB9DFE-D06A-472B-8382-C527D805225F}" type="presParOf" srcId="{D051109E-42FC-4E63-9E8D-11711E599D2B}" destId="{CAAD95E7-0E19-46BF-92CF-A10AA4066F5D}" srcOrd="1" destOrd="0" presId="urn:microsoft.com/office/officeart/2005/8/layout/hChevron3"/>
    <dgm:cxn modelId="{A35F27C3-1BA0-430E-8223-98DE737E69F6}" type="presParOf" srcId="{D051109E-42FC-4E63-9E8D-11711E599D2B}" destId="{C9E56CBF-EBDC-4232-88CD-2EEB7E23152E}" srcOrd="2" destOrd="0" presId="urn:microsoft.com/office/officeart/2005/8/layout/hChevron3"/>
    <dgm:cxn modelId="{445A01CA-4D54-4D30-879E-D768761215C6}" type="presParOf" srcId="{D051109E-42FC-4E63-9E8D-11711E599D2B}" destId="{3EB5D804-ED8B-49F2-8B07-C07DADEECF62}" srcOrd="3" destOrd="0" presId="urn:microsoft.com/office/officeart/2005/8/layout/hChevron3"/>
    <dgm:cxn modelId="{CB82CCED-8F84-4A7A-BB35-757C0971236E}" type="presParOf" srcId="{D051109E-42FC-4E63-9E8D-11711E599D2B}" destId="{3124EC9D-F068-480C-BA9E-F2DF9306F018}" srcOrd="4" destOrd="0" presId="urn:microsoft.com/office/officeart/2005/8/layout/hChevron3"/>
    <dgm:cxn modelId="{75491442-3D25-40BE-BAE7-86AA98895DE4}" type="presParOf" srcId="{D051109E-42FC-4E63-9E8D-11711E599D2B}" destId="{DD197C7C-CE0E-45EF-B465-D1E2CDD89AAB}" srcOrd="5" destOrd="0" presId="urn:microsoft.com/office/officeart/2005/8/layout/hChevron3"/>
    <dgm:cxn modelId="{37352455-841F-4CB9-BFA6-7D96BEB08429}" type="presParOf" srcId="{D051109E-42FC-4E63-9E8D-11711E599D2B}" destId="{7AD3597F-A18A-483A-B404-99B080641214}" srcOrd="6" destOrd="0" presId="urn:microsoft.com/office/officeart/2005/8/layout/hChevron3"/>
    <dgm:cxn modelId="{36E00938-DC1A-4BB0-B1C1-5D734FBFAE3D}" type="presParOf" srcId="{D051109E-42FC-4E63-9E8D-11711E599D2B}" destId="{E145712D-B36D-4D1B-858C-FD8401214C0C}" srcOrd="7" destOrd="0" presId="urn:microsoft.com/office/officeart/2005/8/layout/hChevron3"/>
    <dgm:cxn modelId="{DDDBECAC-346E-4C91-AD17-B5A140D30D52}" type="presParOf" srcId="{D051109E-42FC-4E63-9E8D-11711E599D2B}" destId="{72FD88A3-9329-4E14-89D0-1FEBD3EA5353}" srcOrd="8" destOrd="0" presId="urn:microsoft.com/office/officeart/2005/8/layout/hChevron3"/>
    <dgm:cxn modelId="{29A247F6-CD49-46CB-BBD7-D1CBF0CEAD1B}" type="presParOf" srcId="{D051109E-42FC-4E63-9E8D-11711E599D2B}" destId="{A8D61565-CABC-43CA-9E32-A94B100EE5A6}" srcOrd="9" destOrd="0" presId="urn:microsoft.com/office/officeart/2005/8/layout/hChevron3"/>
    <dgm:cxn modelId="{46F23373-85B3-415E-AE9B-8CA7231D93C4}" type="presParOf" srcId="{D051109E-42FC-4E63-9E8D-11711E599D2B}" destId="{14E09B67-DDE6-4766-9F60-D6788B37889A}" srcOrd="1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21" minVer="http://schemas.openxmlformats.org/drawingml/2006/diagram"/>
    </a:ext>
  </dgm:extLst>
</dgm:dataModel>
</file>

<file path=ppt/diagrams/data36.xml><?xml version="1.0" encoding="utf-8"?>
<dgm:dataModel xmlns:dgm="http://schemas.openxmlformats.org/drawingml/2006/diagram" xmlns:a="http://schemas.openxmlformats.org/drawingml/2006/main">
  <dgm:ptLst>
    <dgm:pt modelId="{AEC8F5B6-E0D1-4684-97F4-BC022F128BBD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zh-CN" altLang="en-US"/>
        </a:p>
      </dgm:t>
    </dgm:pt>
    <dgm:pt modelId="{42CBDF46-106C-40C8-875E-A609B0B963CC}">
      <dgm:prSet phldrT="[文本]"/>
      <dgm:spPr/>
      <dgm:t>
        <a:bodyPr/>
        <a:lstStyle/>
        <a:p>
          <a:r>
            <a:rPr lang="zh-CN" altLang="en-US" dirty="0"/>
            <a:t>无状态</a:t>
          </a:r>
          <a:endParaRPr lang="en-US" altLang="zh-CN" dirty="0"/>
        </a:p>
        <a:p>
          <a:r>
            <a:rPr lang="en-US" altLang="zh-CN" dirty="0"/>
            <a:t>No status</a:t>
          </a:r>
        </a:p>
      </dgm:t>
    </dgm:pt>
    <dgm:pt modelId="{AB1FB446-DC7B-407B-AA37-D58311C917F9}" type="parTrans" cxnId="{5919AA4F-068D-4157-9077-3B043AA01CA7}">
      <dgm:prSet/>
      <dgm:spPr/>
      <dgm:t>
        <a:bodyPr/>
        <a:lstStyle/>
        <a:p>
          <a:endParaRPr lang="zh-CN" altLang="en-US"/>
        </a:p>
      </dgm:t>
    </dgm:pt>
    <dgm:pt modelId="{2089B5C1-8D69-4B56-92F1-8C6B0B957EAE}" type="sibTrans" cxnId="{5919AA4F-068D-4157-9077-3B043AA01CA7}">
      <dgm:prSet/>
      <dgm:spPr/>
      <dgm:t>
        <a:bodyPr/>
        <a:lstStyle/>
        <a:p>
          <a:endParaRPr lang="zh-CN" altLang="en-US"/>
        </a:p>
      </dgm:t>
    </dgm:pt>
    <dgm:pt modelId="{46B8EDB9-B4C5-45DF-8AB3-3D2339AE81D0}">
      <dgm:prSet phldrT="[文本]"/>
      <dgm:spPr/>
      <dgm:t>
        <a:bodyPr/>
        <a:lstStyle/>
        <a:p>
          <a:r>
            <a:rPr lang="zh-CN" altLang="en-US" dirty="0"/>
            <a:t>幂等性</a:t>
          </a:r>
          <a:endParaRPr lang="en-US" altLang="zh-CN" dirty="0"/>
        </a:p>
        <a:p>
          <a:r>
            <a:rPr lang="en-US" altLang="zh-CN" dirty="0"/>
            <a:t>Idempotency</a:t>
          </a:r>
          <a:endParaRPr lang="zh-CN" altLang="en-US" dirty="0"/>
        </a:p>
      </dgm:t>
    </dgm:pt>
    <dgm:pt modelId="{DD485573-80E9-4A80-ADF9-DB0475B6C04E}" type="parTrans" cxnId="{628CFAD7-49E0-4FDD-BC4A-CA90FF108B9D}">
      <dgm:prSet/>
      <dgm:spPr/>
      <dgm:t>
        <a:bodyPr/>
        <a:lstStyle/>
        <a:p>
          <a:endParaRPr lang="zh-CN" altLang="en-US"/>
        </a:p>
      </dgm:t>
    </dgm:pt>
    <dgm:pt modelId="{DF04BFED-7344-4BAC-BCC7-D339282541A3}" type="sibTrans" cxnId="{628CFAD7-49E0-4FDD-BC4A-CA90FF108B9D}">
      <dgm:prSet/>
      <dgm:spPr/>
      <dgm:t>
        <a:bodyPr/>
        <a:lstStyle/>
        <a:p>
          <a:endParaRPr lang="zh-CN" altLang="en-US"/>
        </a:p>
      </dgm:t>
    </dgm:pt>
    <dgm:pt modelId="{AD179A3A-8939-4C57-B6CB-559018E416FE}">
      <dgm:prSet phldrT="[文本]"/>
      <dgm:spPr/>
      <dgm:t>
        <a:bodyPr/>
        <a:lstStyle/>
        <a:p>
          <a:r>
            <a:rPr lang="zh-CN" altLang="en-US" dirty="0"/>
            <a:t>可回溯</a:t>
          </a:r>
          <a:endParaRPr lang="en-US" altLang="zh-CN" dirty="0"/>
        </a:p>
        <a:p>
          <a:r>
            <a:rPr lang="en-US" altLang="zh-CN" dirty="0"/>
            <a:t>Trackable</a:t>
          </a:r>
          <a:endParaRPr lang="zh-CN" altLang="en-US" dirty="0"/>
        </a:p>
      </dgm:t>
    </dgm:pt>
    <dgm:pt modelId="{25100714-C3FE-4B12-AE43-ADEDDEC93036}" type="parTrans" cxnId="{8E38756D-89D5-4BD6-B98E-9F2935ABFB37}">
      <dgm:prSet/>
      <dgm:spPr/>
      <dgm:t>
        <a:bodyPr/>
        <a:lstStyle/>
        <a:p>
          <a:endParaRPr lang="zh-CN" altLang="en-US"/>
        </a:p>
      </dgm:t>
    </dgm:pt>
    <dgm:pt modelId="{728741D3-D10A-4A02-B40A-F40689E494F5}" type="sibTrans" cxnId="{8E38756D-89D5-4BD6-B98E-9F2935ABFB37}">
      <dgm:prSet/>
      <dgm:spPr/>
      <dgm:t>
        <a:bodyPr/>
        <a:lstStyle/>
        <a:p>
          <a:endParaRPr lang="zh-CN" altLang="en-US"/>
        </a:p>
      </dgm:t>
    </dgm:pt>
    <dgm:pt modelId="{5A4F85ED-1AB7-41B9-BFEA-752E4CC859A5}">
      <dgm:prSet phldrT="[文本]"/>
      <dgm:spPr/>
      <dgm:t>
        <a:bodyPr/>
        <a:lstStyle/>
        <a:p>
          <a:r>
            <a:rPr lang="zh-CN" altLang="en-US" dirty="0"/>
            <a:t>兼容</a:t>
          </a:r>
          <a:endParaRPr lang="en-US" altLang="zh-CN" dirty="0"/>
        </a:p>
        <a:p>
          <a:r>
            <a:rPr lang="en-US" altLang="zh-CN" dirty="0"/>
            <a:t>Compatible</a:t>
          </a:r>
          <a:endParaRPr lang="zh-CN" altLang="en-US" dirty="0"/>
        </a:p>
      </dgm:t>
    </dgm:pt>
    <dgm:pt modelId="{FA635EAA-6821-44C9-9276-6CA842275183}" type="parTrans" cxnId="{B05FD663-7DDB-44AD-9A48-7EBA86B664B1}">
      <dgm:prSet/>
      <dgm:spPr/>
      <dgm:t>
        <a:bodyPr/>
        <a:lstStyle/>
        <a:p>
          <a:endParaRPr lang="zh-CN" altLang="en-US"/>
        </a:p>
      </dgm:t>
    </dgm:pt>
    <dgm:pt modelId="{24567E3A-89FD-47A4-9EBA-DCEB6810CE86}" type="sibTrans" cxnId="{B05FD663-7DDB-44AD-9A48-7EBA86B664B1}">
      <dgm:prSet/>
      <dgm:spPr/>
      <dgm:t>
        <a:bodyPr/>
        <a:lstStyle/>
        <a:p>
          <a:endParaRPr lang="zh-CN" altLang="en-US"/>
        </a:p>
      </dgm:t>
    </dgm:pt>
    <dgm:pt modelId="{AD08AB2A-8C10-467C-B7D9-C0A72074E8CB}">
      <dgm:prSet phldrT="[文本]"/>
      <dgm:spPr/>
      <dgm:t>
        <a:bodyPr/>
        <a:lstStyle/>
        <a:p>
          <a:r>
            <a:rPr lang="zh-CN" altLang="en-US" dirty="0"/>
            <a:t>隔离封装</a:t>
          </a:r>
          <a:endParaRPr lang="en-US" altLang="zh-CN" dirty="0"/>
        </a:p>
        <a:p>
          <a:r>
            <a:rPr lang="en-US" altLang="zh-CN" dirty="0"/>
            <a:t>Isolation</a:t>
          </a:r>
          <a:endParaRPr lang="zh-CN" altLang="en-US" dirty="0"/>
        </a:p>
      </dgm:t>
    </dgm:pt>
    <dgm:pt modelId="{BDC1F2D0-72AF-46BB-ABB5-80B785FD6BD6}" type="parTrans" cxnId="{F92E8E00-7788-452D-AC3C-EF898A0FFB9E}">
      <dgm:prSet/>
      <dgm:spPr/>
      <dgm:t>
        <a:bodyPr/>
        <a:lstStyle/>
        <a:p>
          <a:endParaRPr lang="zh-CN" altLang="en-US"/>
        </a:p>
      </dgm:t>
    </dgm:pt>
    <dgm:pt modelId="{B40F7574-96E0-4EFB-8067-A28A38FBCE9E}" type="sibTrans" cxnId="{F92E8E00-7788-452D-AC3C-EF898A0FFB9E}">
      <dgm:prSet/>
      <dgm:spPr/>
      <dgm:t>
        <a:bodyPr/>
        <a:lstStyle/>
        <a:p>
          <a:endParaRPr lang="zh-CN" altLang="en-US"/>
        </a:p>
      </dgm:t>
    </dgm:pt>
    <dgm:pt modelId="{FE87080A-C4B7-43E1-86FB-2A1558F6FAE6}" type="pres">
      <dgm:prSet presAssocID="{AEC8F5B6-E0D1-4684-97F4-BC022F128BBD}" presName="diagram" presStyleCnt="0">
        <dgm:presLayoutVars>
          <dgm:dir/>
          <dgm:resizeHandles val="exact"/>
        </dgm:presLayoutVars>
      </dgm:prSet>
      <dgm:spPr/>
    </dgm:pt>
    <dgm:pt modelId="{FA39D91A-290E-4F9D-8435-15ECC211B42A}" type="pres">
      <dgm:prSet presAssocID="{42CBDF46-106C-40C8-875E-A609B0B963CC}" presName="node" presStyleLbl="node1" presStyleIdx="0" presStyleCnt="5" custScaleX="200012">
        <dgm:presLayoutVars>
          <dgm:bulletEnabled val="1"/>
        </dgm:presLayoutVars>
      </dgm:prSet>
      <dgm:spPr/>
    </dgm:pt>
    <dgm:pt modelId="{F5D0FB5D-F973-4C01-BBDE-CEA21D53E853}" type="pres">
      <dgm:prSet presAssocID="{2089B5C1-8D69-4B56-92F1-8C6B0B957EAE}" presName="sibTrans" presStyleCnt="0"/>
      <dgm:spPr/>
    </dgm:pt>
    <dgm:pt modelId="{BE753C2A-C225-401B-8198-E625F7A44D4D}" type="pres">
      <dgm:prSet presAssocID="{46B8EDB9-B4C5-45DF-8AB3-3D2339AE81D0}" presName="node" presStyleLbl="node1" presStyleIdx="1" presStyleCnt="5" custScaleX="200012">
        <dgm:presLayoutVars>
          <dgm:bulletEnabled val="1"/>
        </dgm:presLayoutVars>
      </dgm:prSet>
      <dgm:spPr/>
    </dgm:pt>
    <dgm:pt modelId="{2698641B-8304-4681-AF92-5E37F9C506DC}" type="pres">
      <dgm:prSet presAssocID="{DF04BFED-7344-4BAC-BCC7-D339282541A3}" presName="sibTrans" presStyleCnt="0"/>
      <dgm:spPr/>
    </dgm:pt>
    <dgm:pt modelId="{251B4058-E04B-4BBA-9435-8AA0EE20D2C6}" type="pres">
      <dgm:prSet presAssocID="{AD179A3A-8939-4C57-B6CB-559018E416FE}" presName="node" presStyleLbl="node1" presStyleIdx="2" presStyleCnt="5" custScaleX="200012">
        <dgm:presLayoutVars>
          <dgm:bulletEnabled val="1"/>
        </dgm:presLayoutVars>
      </dgm:prSet>
      <dgm:spPr/>
    </dgm:pt>
    <dgm:pt modelId="{ADE3C394-07E5-4C94-AD5D-A986E0D41B0C}" type="pres">
      <dgm:prSet presAssocID="{728741D3-D10A-4A02-B40A-F40689E494F5}" presName="sibTrans" presStyleCnt="0"/>
      <dgm:spPr/>
    </dgm:pt>
    <dgm:pt modelId="{88503C29-05F2-4C4C-89B9-A8E3FB486E62}" type="pres">
      <dgm:prSet presAssocID="{5A4F85ED-1AB7-41B9-BFEA-752E4CC859A5}" presName="node" presStyleLbl="node1" presStyleIdx="3" presStyleCnt="5" custScaleX="200012">
        <dgm:presLayoutVars>
          <dgm:bulletEnabled val="1"/>
        </dgm:presLayoutVars>
      </dgm:prSet>
      <dgm:spPr/>
    </dgm:pt>
    <dgm:pt modelId="{488364D7-FFEC-4868-8C8E-92E8AA582259}" type="pres">
      <dgm:prSet presAssocID="{24567E3A-89FD-47A4-9EBA-DCEB6810CE86}" presName="sibTrans" presStyleCnt="0"/>
      <dgm:spPr/>
    </dgm:pt>
    <dgm:pt modelId="{86E37E8A-9880-4070-80FA-65F8541ECC3A}" type="pres">
      <dgm:prSet presAssocID="{AD08AB2A-8C10-467C-B7D9-C0A72074E8CB}" presName="node" presStyleLbl="node1" presStyleIdx="4" presStyleCnt="5" custScaleX="200012">
        <dgm:presLayoutVars>
          <dgm:bulletEnabled val="1"/>
        </dgm:presLayoutVars>
      </dgm:prSet>
      <dgm:spPr/>
    </dgm:pt>
  </dgm:ptLst>
  <dgm:cxnLst>
    <dgm:cxn modelId="{F92E8E00-7788-452D-AC3C-EF898A0FFB9E}" srcId="{AEC8F5B6-E0D1-4684-97F4-BC022F128BBD}" destId="{AD08AB2A-8C10-467C-B7D9-C0A72074E8CB}" srcOrd="4" destOrd="0" parTransId="{BDC1F2D0-72AF-46BB-ABB5-80B785FD6BD6}" sibTransId="{B40F7574-96E0-4EFB-8067-A28A38FBCE9E}"/>
    <dgm:cxn modelId="{C75C3437-8A40-4F02-A0DF-EFBA5427EEBE}" type="presOf" srcId="{5A4F85ED-1AB7-41B9-BFEA-752E4CC859A5}" destId="{88503C29-05F2-4C4C-89B9-A8E3FB486E62}" srcOrd="0" destOrd="0" presId="urn:microsoft.com/office/officeart/2005/8/layout/default"/>
    <dgm:cxn modelId="{F8F7C839-FFC3-46C2-8856-4CF3A730C025}" type="presOf" srcId="{AD08AB2A-8C10-467C-B7D9-C0A72074E8CB}" destId="{86E37E8A-9880-4070-80FA-65F8541ECC3A}" srcOrd="0" destOrd="0" presId="urn:microsoft.com/office/officeart/2005/8/layout/default"/>
    <dgm:cxn modelId="{B05FD663-7DDB-44AD-9A48-7EBA86B664B1}" srcId="{AEC8F5B6-E0D1-4684-97F4-BC022F128BBD}" destId="{5A4F85ED-1AB7-41B9-BFEA-752E4CC859A5}" srcOrd="3" destOrd="0" parTransId="{FA635EAA-6821-44C9-9276-6CA842275183}" sibTransId="{24567E3A-89FD-47A4-9EBA-DCEB6810CE86}"/>
    <dgm:cxn modelId="{66273365-72BD-406A-B1F6-400F72A24063}" type="presOf" srcId="{42CBDF46-106C-40C8-875E-A609B0B963CC}" destId="{FA39D91A-290E-4F9D-8435-15ECC211B42A}" srcOrd="0" destOrd="0" presId="urn:microsoft.com/office/officeart/2005/8/layout/default"/>
    <dgm:cxn modelId="{8E38756D-89D5-4BD6-B98E-9F2935ABFB37}" srcId="{AEC8F5B6-E0D1-4684-97F4-BC022F128BBD}" destId="{AD179A3A-8939-4C57-B6CB-559018E416FE}" srcOrd="2" destOrd="0" parTransId="{25100714-C3FE-4B12-AE43-ADEDDEC93036}" sibTransId="{728741D3-D10A-4A02-B40A-F40689E494F5}"/>
    <dgm:cxn modelId="{5919AA4F-068D-4157-9077-3B043AA01CA7}" srcId="{AEC8F5B6-E0D1-4684-97F4-BC022F128BBD}" destId="{42CBDF46-106C-40C8-875E-A609B0B963CC}" srcOrd="0" destOrd="0" parTransId="{AB1FB446-DC7B-407B-AA37-D58311C917F9}" sibTransId="{2089B5C1-8D69-4B56-92F1-8C6B0B957EAE}"/>
    <dgm:cxn modelId="{68B0B3BE-6213-4FC4-8BC7-E6B02A04750A}" type="presOf" srcId="{46B8EDB9-B4C5-45DF-8AB3-3D2339AE81D0}" destId="{BE753C2A-C225-401B-8198-E625F7A44D4D}" srcOrd="0" destOrd="0" presId="urn:microsoft.com/office/officeart/2005/8/layout/default"/>
    <dgm:cxn modelId="{628CFAD7-49E0-4FDD-BC4A-CA90FF108B9D}" srcId="{AEC8F5B6-E0D1-4684-97F4-BC022F128BBD}" destId="{46B8EDB9-B4C5-45DF-8AB3-3D2339AE81D0}" srcOrd="1" destOrd="0" parTransId="{DD485573-80E9-4A80-ADF9-DB0475B6C04E}" sibTransId="{DF04BFED-7344-4BAC-BCC7-D339282541A3}"/>
    <dgm:cxn modelId="{F60331DE-8F94-4E82-ABA8-A78645A5911D}" type="presOf" srcId="{AEC8F5B6-E0D1-4684-97F4-BC022F128BBD}" destId="{FE87080A-C4B7-43E1-86FB-2A1558F6FAE6}" srcOrd="0" destOrd="0" presId="urn:microsoft.com/office/officeart/2005/8/layout/default"/>
    <dgm:cxn modelId="{C1A0E8F5-70AE-42BB-BA32-FB9FB9C055E4}" type="presOf" srcId="{AD179A3A-8939-4C57-B6CB-559018E416FE}" destId="{251B4058-E04B-4BBA-9435-8AA0EE20D2C6}" srcOrd="0" destOrd="0" presId="urn:microsoft.com/office/officeart/2005/8/layout/default"/>
    <dgm:cxn modelId="{D01E19AB-BCDB-4EE9-B482-D89BB4D9753F}" type="presParOf" srcId="{FE87080A-C4B7-43E1-86FB-2A1558F6FAE6}" destId="{FA39D91A-290E-4F9D-8435-15ECC211B42A}" srcOrd="0" destOrd="0" presId="urn:microsoft.com/office/officeart/2005/8/layout/default"/>
    <dgm:cxn modelId="{C3DB8CF4-D08C-4342-8EB8-642897A8CAF4}" type="presParOf" srcId="{FE87080A-C4B7-43E1-86FB-2A1558F6FAE6}" destId="{F5D0FB5D-F973-4C01-BBDE-CEA21D53E853}" srcOrd="1" destOrd="0" presId="urn:microsoft.com/office/officeart/2005/8/layout/default"/>
    <dgm:cxn modelId="{A170490F-FFF0-463F-AC7C-C68F623BABA6}" type="presParOf" srcId="{FE87080A-C4B7-43E1-86FB-2A1558F6FAE6}" destId="{BE753C2A-C225-401B-8198-E625F7A44D4D}" srcOrd="2" destOrd="0" presId="urn:microsoft.com/office/officeart/2005/8/layout/default"/>
    <dgm:cxn modelId="{AF7E2387-F967-4D0E-AB42-AA6690092236}" type="presParOf" srcId="{FE87080A-C4B7-43E1-86FB-2A1558F6FAE6}" destId="{2698641B-8304-4681-AF92-5E37F9C506DC}" srcOrd="3" destOrd="0" presId="urn:microsoft.com/office/officeart/2005/8/layout/default"/>
    <dgm:cxn modelId="{CC4AD2A9-0E1F-4076-8FD4-E0ED24220FF8}" type="presParOf" srcId="{FE87080A-C4B7-43E1-86FB-2A1558F6FAE6}" destId="{251B4058-E04B-4BBA-9435-8AA0EE20D2C6}" srcOrd="4" destOrd="0" presId="urn:microsoft.com/office/officeart/2005/8/layout/default"/>
    <dgm:cxn modelId="{A370678B-0920-4A2E-B7FC-147997E465C3}" type="presParOf" srcId="{FE87080A-C4B7-43E1-86FB-2A1558F6FAE6}" destId="{ADE3C394-07E5-4C94-AD5D-A986E0D41B0C}" srcOrd="5" destOrd="0" presId="urn:microsoft.com/office/officeart/2005/8/layout/default"/>
    <dgm:cxn modelId="{8F689FF5-9D62-424B-BEB9-5C4C6F85F9C8}" type="presParOf" srcId="{FE87080A-C4B7-43E1-86FB-2A1558F6FAE6}" destId="{88503C29-05F2-4C4C-89B9-A8E3FB486E62}" srcOrd="6" destOrd="0" presId="urn:microsoft.com/office/officeart/2005/8/layout/default"/>
    <dgm:cxn modelId="{A9407499-FE6B-40B2-884F-F9FB78BC3CAC}" type="presParOf" srcId="{FE87080A-C4B7-43E1-86FB-2A1558F6FAE6}" destId="{488364D7-FFEC-4868-8C8E-92E8AA582259}" srcOrd="7" destOrd="0" presId="urn:microsoft.com/office/officeart/2005/8/layout/default"/>
    <dgm:cxn modelId="{A6FFB4C8-F5DF-4876-A5B3-0AFFF841E992}" type="presParOf" srcId="{FE87080A-C4B7-43E1-86FB-2A1558F6FAE6}" destId="{86E37E8A-9880-4070-80FA-65F8541ECC3A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7.xml><?xml version="1.0" encoding="utf-8"?>
<dgm:dataModel xmlns:dgm="http://schemas.openxmlformats.org/drawingml/2006/diagram" xmlns:a="http://schemas.openxmlformats.org/drawingml/2006/main">
  <dgm:ptLst>
    <dgm:pt modelId="{2FAA6741-5E41-4EB7-915B-0834D0803353}" type="doc">
      <dgm:prSet loTypeId="urn:microsoft.com/office/officeart/2005/8/layout/default" loCatId="list" qsTypeId="urn:microsoft.com/office/officeart/2005/8/quickstyle/3d1" qsCatId="3D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2B0B7341-0E0D-4815-BE5D-ED95ADB30A9A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自动化部署</a:t>
          </a:r>
          <a:endParaRPr lang="en-US" altLang="zh-CN" sz="2400" dirty="0"/>
        </a:p>
        <a:p>
          <a:r>
            <a:rPr lang="en-US" altLang="zh-CN" sz="2400" dirty="0"/>
            <a:t>Automated deployment</a:t>
          </a:r>
          <a:endParaRPr lang="zh-CN" altLang="en-US" sz="2400" dirty="0"/>
        </a:p>
      </dgm:t>
    </dgm:pt>
    <dgm:pt modelId="{62046D61-6019-4505-96BE-7EF1BD350082}" type="parTrans" cxnId="{5DD329D8-FC4B-4B65-A8A9-5179B54C56AE}">
      <dgm:prSet/>
      <dgm:spPr/>
      <dgm:t>
        <a:bodyPr/>
        <a:lstStyle/>
        <a:p>
          <a:endParaRPr lang="zh-CN" altLang="en-US" sz="1400"/>
        </a:p>
      </dgm:t>
    </dgm:pt>
    <dgm:pt modelId="{89C28EE2-1E7E-4E16-9358-B2A47BADF432}" type="sibTrans" cxnId="{5DD329D8-FC4B-4B65-A8A9-5179B54C56AE}">
      <dgm:prSet/>
      <dgm:spPr/>
      <dgm:t>
        <a:bodyPr/>
        <a:lstStyle/>
        <a:p>
          <a:endParaRPr lang="zh-CN" altLang="en-US" sz="1400"/>
        </a:p>
      </dgm:t>
    </dgm:pt>
    <dgm:pt modelId="{E5F877B6-8283-48ED-B914-7EDB210495B6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名字服务</a:t>
          </a:r>
          <a:endParaRPr lang="en-US" altLang="zh-CN" sz="2400" dirty="0"/>
        </a:p>
        <a:p>
          <a:r>
            <a:rPr lang="en-US" altLang="zh-CN" sz="2400" dirty="0"/>
            <a:t>Name service</a:t>
          </a:r>
          <a:endParaRPr lang="zh-CN" altLang="en-US" sz="2400" dirty="0"/>
        </a:p>
      </dgm:t>
    </dgm:pt>
    <dgm:pt modelId="{51F60372-5DFD-4E6C-8D20-3D79F0A10EBD}" type="parTrans" cxnId="{D9A20300-5E93-4CBD-82CB-9134E40D0723}">
      <dgm:prSet/>
      <dgm:spPr/>
      <dgm:t>
        <a:bodyPr/>
        <a:lstStyle/>
        <a:p>
          <a:endParaRPr lang="zh-CN" altLang="en-US" sz="1400"/>
        </a:p>
      </dgm:t>
    </dgm:pt>
    <dgm:pt modelId="{3450CDB1-1B04-45C1-AEE7-656F9CE4939F}" type="sibTrans" cxnId="{D9A20300-5E93-4CBD-82CB-9134E40D0723}">
      <dgm:prSet/>
      <dgm:spPr/>
      <dgm:t>
        <a:bodyPr/>
        <a:lstStyle/>
        <a:p>
          <a:endParaRPr lang="zh-CN" altLang="en-US" sz="1400"/>
        </a:p>
      </dgm:t>
    </dgm:pt>
    <dgm:pt modelId="{080352A6-BE0A-418C-BF2D-FA196A0F012C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配置中心</a:t>
          </a:r>
          <a:endParaRPr lang="en-US" altLang="zh-CN" sz="2400" dirty="0"/>
        </a:p>
        <a:p>
          <a:r>
            <a:rPr lang="en-US" altLang="zh-CN" sz="2400" dirty="0"/>
            <a:t>Configuration center</a:t>
          </a:r>
          <a:endParaRPr lang="zh-CN" altLang="en-US" sz="2400" dirty="0"/>
        </a:p>
      </dgm:t>
    </dgm:pt>
    <dgm:pt modelId="{31C786CA-91E2-41E8-873B-05EB751AA03C}" type="parTrans" cxnId="{3983D01E-9538-4048-8B28-81B9D11A212D}">
      <dgm:prSet/>
      <dgm:spPr/>
      <dgm:t>
        <a:bodyPr/>
        <a:lstStyle/>
        <a:p>
          <a:endParaRPr lang="zh-CN" altLang="en-US" sz="1400"/>
        </a:p>
      </dgm:t>
    </dgm:pt>
    <dgm:pt modelId="{AADDB992-2323-4193-A09D-C100B0600EE6}" type="sibTrans" cxnId="{3983D01E-9538-4048-8B28-81B9D11A212D}">
      <dgm:prSet/>
      <dgm:spPr/>
      <dgm:t>
        <a:bodyPr/>
        <a:lstStyle/>
        <a:p>
          <a:endParaRPr lang="zh-CN" altLang="en-US" sz="1400"/>
        </a:p>
      </dgm:t>
    </dgm:pt>
    <dgm:pt modelId="{DC7C08C2-765C-4A6B-99CA-0A4EB3A1E8BE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灰度策略</a:t>
          </a:r>
          <a:endParaRPr lang="en-US" altLang="zh-CN" sz="2400" dirty="0"/>
        </a:p>
        <a:p>
          <a:r>
            <a:rPr lang="en-US" altLang="zh-CN" sz="2400" dirty="0"/>
            <a:t>Gray strategy</a:t>
          </a:r>
          <a:endParaRPr lang="zh-CN" altLang="en-US" sz="2400" dirty="0"/>
        </a:p>
      </dgm:t>
    </dgm:pt>
    <dgm:pt modelId="{521B20D5-AF8E-4845-AD95-99F84DEBB973}" type="parTrans" cxnId="{EEFFBF7B-F8FC-483E-B5E9-F948539F275F}">
      <dgm:prSet/>
      <dgm:spPr/>
      <dgm:t>
        <a:bodyPr/>
        <a:lstStyle/>
        <a:p>
          <a:endParaRPr lang="zh-CN" altLang="en-US" sz="1400"/>
        </a:p>
      </dgm:t>
    </dgm:pt>
    <dgm:pt modelId="{4EAE6A0F-8C35-4D2A-A4DC-397FDD4FDB77}" type="sibTrans" cxnId="{EEFFBF7B-F8FC-483E-B5E9-F948539F275F}">
      <dgm:prSet/>
      <dgm:spPr/>
      <dgm:t>
        <a:bodyPr/>
        <a:lstStyle/>
        <a:p>
          <a:endParaRPr lang="zh-CN" altLang="en-US" sz="1400"/>
        </a:p>
      </dgm:t>
    </dgm:pt>
    <dgm:pt modelId="{0F3BFABB-AE2A-4349-A771-98F1070CCF69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服务设计原则</a:t>
          </a:r>
          <a:endParaRPr lang="en-US" altLang="zh-CN" sz="2400" dirty="0"/>
        </a:p>
        <a:p>
          <a:r>
            <a:rPr lang="en-US" altLang="zh-CN" sz="2400" dirty="0"/>
            <a:t>Service design principle</a:t>
          </a:r>
          <a:endParaRPr lang="zh-CN" altLang="en-US" sz="2400" dirty="0"/>
        </a:p>
      </dgm:t>
    </dgm:pt>
    <dgm:pt modelId="{EBC8E984-0EB3-4C02-9A80-762F15DD3D43}" type="parTrans" cxnId="{7A8E0D87-7679-4BAA-9106-4C1E0397A9A4}">
      <dgm:prSet/>
      <dgm:spPr/>
      <dgm:t>
        <a:bodyPr/>
        <a:lstStyle/>
        <a:p>
          <a:endParaRPr lang="zh-CN" altLang="en-US"/>
        </a:p>
      </dgm:t>
    </dgm:pt>
    <dgm:pt modelId="{5DA6BDBD-145E-49A9-A6D2-F131BC529095}" type="sibTrans" cxnId="{7A8E0D87-7679-4BAA-9106-4C1E0397A9A4}">
      <dgm:prSet/>
      <dgm:spPr/>
      <dgm:t>
        <a:bodyPr/>
        <a:lstStyle/>
        <a:p>
          <a:endParaRPr lang="zh-CN" altLang="en-US"/>
        </a:p>
      </dgm:t>
    </dgm:pt>
    <dgm:pt modelId="{3873AB6C-4DC9-4692-860C-434047867CE0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marR="0" eaLnBrk="1" fontAlgn="auto" latinLnBrk="0" hangingPunct="1">
            <a:buClrTx/>
            <a:buSzTx/>
            <a:buFontTx/>
            <a:buNone/>
            <a:tabLst/>
            <a:defRPr/>
          </a:pPr>
          <a:r>
            <a:rPr lang="zh-CN" altLang="en-US" sz="2400" dirty="0"/>
            <a:t>分布式任务</a:t>
          </a:r>
          <a:endParaRPr lang="en-US" altLang="zh-CN" sz="2400" dirty="0"/>
        </a:p>
        <a:p>
          <a:pPr marR="0" eaLnBrk="1" fontAlgn="auto" latinLnBrk="0" hangingPunct="1">
            <a:buClrTx/>
            <a:buSzTx/>
            <a:buFontTx/>
            <a:buNone/>
            <a:tabLst/>
            <a:defRPr/>
          </a:pPr>
          <a:r>
            <a:rPr lang="en-US" altLang="zh-CN" sz="2400" dirty="0"/>
            <a:t>Distributed task Management</a:t>
          </a:r>
          <a:endParaRPr lang="zh-CN" altLang="en-US" sz="2400" dirty="0"/>
        </a:p>
      </dgm:t>
    </dgm:pt>
    <dgm:pt modelId="{5112347F-A356-4046-9427-56DE19E9F048}" type="parTrans" cxnId="{14570259-2537-40E7-BBA7-6BB612428B3B}">
      <dgm:prSet/>
      <dgm:spPr/>
      <dgm:t>
        <a:bodyPr/>
        <a:lstStyle/>
        <a:p>
          <a:endParaRPr lang="zh-CN" altLang="en-US"/>
        </a:p>
      </dgm:t>
    </dgm:pt>
    <dgm:pt modelId="{5266BE24-5B47-41C7-A295-702520021060}" type="sibTrans" cxnId="{14570259-2537-40E7-BBA7-6BB612428B3B}">
      <dgm:prSet/>
      <dgm:spPr/>
      <dgm:t>
        <a:bodyPr/>
        <a:lstStyle/>
        <a:p>
          <a:endParaRPr lang="zh-CN" altLang="en-US"/>
        </a:p>
      </dgm:t>
    </dgm:pt>
    <dgm:pt modelId="{4E84D452-71AD-42B2-93F4-B0B38D0F20D8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访问控制</a:t>
          </a:r>
          <a:endParaRPr lang="en-US" altLang="zh-CN" sz="2400" dirty="0"/>
        </a:p>
        <a:p>
          <a:r>
            <a:rPr lang="en-US" altLang="zh-CN" sz="2400" dirty="0"/>
            <a:t>Access control</a:t>
          </a:r>
          <a:endParaRPr lang="zh-CN" altLang="en-US" sz="2400" dirty="0"/>
        </a:p>
      </dgm:t>
    </dgm:pt>
    <dgm:pt modelId="{933EE268-8691-43F7-870E-135521315818}" type="parTrans" cxnId="{AFDA9D9E-3DEE-4808-9074-3D98CC963135}">
      <dgm:prSet/>
      <dgm:spPr/>
      <dgm:t>
        <a:bodyPr/>
        <a:lstStyle/>
        <a:p>
          <a:endParaRPr lang="zh-CN" altLang="en-US"/>
        </a:p>
      </dgm:t>
    </dgm:pt>
    <dgm:pt modelId="{2A96D6D8-570D-43F9-8AC9-FEC99673F107}" type="sibTrans" cxnId="{AFDA9D9E-3DEE-4808-9074-3D98CC963135}">
      <dgm:prSet/>
      <dgm:spPr/>
      <dgm:t>
        <a:bodyPr/>
        <a:lstStyle/>
        <a:p>
          <a:endParaRPr lang="zh-CN" altLang="en-US"/>
        </a:p>
      </dgm:t>
    </dgm:pt>
    <dgm:pt modelId="{6FF5E137-A002-42B7-B0E4-E15F67D1F378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数据层代理</a:t>
          </a:r>
          <a:endParaRPr lang="en-US" altLang="zh-CN" sz="2400" dirty="0"/>
        </a:p>
        <a:p>
          <a:r>
            <a:rPr lang="en-US" altLang="zh-CN" sz="2400" dirty="0"/>
            <a:t>Data service agent</a:t>
          </a:r>
          <a:endParaRPr lang="zh-CN" altLang="en-US" sz="2400" dirty="0"/>
        </a:p>
      </dgm:t>
    </dgm:pt>
    <dgm:pt modelId="{BFBB43F1-2734-4809-82B6-8E5CAFBD5E3D}" type="parTrans" cxnId="{956AC106-BA33-4F2D-9B59-2E8E62176B8C}">
      <dgm:prSet/>
      <dgm:spPr/>
      <dgm:t>
        <a:bodyPr/>
        <a:lstStyle/>
        <a:p>
          <a:endParaRPr lang="zh-CN" altLang="en-US"/>
        </a:p>
      </dgm:t>
    </dgm:pt>
    <dgm:pt modelId="{56C62F52-A54C-4D77-8A8F-6FD41A0F47B8}" type="sibTrans" cxnId="{956AC106-BA33-4F2D-9B59-2E8E62176B8C}">
      <dgm:prSet/>
      <dgm:spPr/>
      <dgm:t>
        <a:bodyPr/>
        <a:lstStyle/>
        <a:p>
          <a:endParaRPr lang="zh-CN" altLang="en-US"/>
        </a:p>
      </dgm:t>
    </dgm:pt>
    <dgm:pt modelId="{F41D9D2B-0848-439B-A1D2-1D58177C7FF8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柔性策略</a:t>
          </a:r>
          <a:endParaRPr lang="en-US" altLang="zh-CN" sz="2400" dirty="0"/>
        </a:p>
        <a:p>
          <a:r>
            <a:rPr lang="en-US" altLang="zh-CN" sz="2400" dirty="0"/>
            <a:t>Flexible strategy</a:t>
          </a:r>
          <a:endParaRPr lang="zh-CN" altLang="en-US" sz="2400" dirty="0"/>
        </a:p>
      </dgm:t>
    </dgm:pt>
    <dgm:pt modelId="{CC6470C1-C533-4325-A01F-9C728A4AD4BB}" type="parTrans" cxnId="{DB16814E-5A21-418B-91F0-A4C8E947439D}">
      <dgm:prSet/>
      <dgm:spPr/>
      <dgm:t>
        <a:bodyPr/>
        <a:lstStyle/>
        <a:p>
          <a:endParaRPr lang="zh-CN" altLang="en-US"/>
        </a:p>
      </dgm:t>
    </dgm:pt>
    <dgm:pt modelId="{5CEA0FD4-61F2-43BA-86A2-8F3C8A9CCE8A}" type="sibTrans" cxnId="{DB16814E-5A21-418B-91F0-A4C8E947439D}">
      <dgm:prSet/>
      <dgm:spPr/>
      <dgm:t>
        <a:bodyPr/>
        <a:lstStyle/>
        <a:p>
          <a:endParaRPr lang="zh-CN" altLang="en-US"/>
        </a:p>
      </dgm:t>
    </dgm:pt>
    <dgm:pt modelId="{7D9285F3-1EBC-4EEF-A752-3DEB84183025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客户端开发套件</a:t>
          </a:r>
          <a:endParaRPr lang="en-US" altLang="zh-CN" sz="2400" dirty="0"/>
        </a:p>
        <a:p>
          <a:r>
            <a:rPr lang="en-US" altLang="zh-CN" sz="2400" dirty="0"/>
            <a:t>Client develop suite</a:t>
          </a:r>
          <a:endParaRPr lang="zh-CN" altLang="en-US" sz="2400" dirty="0"/>
        </a:p>
      </dgm:t>
    </dgm:pt>
    <dgm:pt modelId="{63E0E1A8-AB20-4388-9F57-AE5FD88A410B}" type="parTrans" cxnId="{84064465-43BE-4C59-9CF1-B02560DBE054}">
      <dgm:prSet/>
      <dgm:spPr/>
      <dgm:t>
        <a:bodyPr/>
        <a:lstStyle/>
        <a:p>
          <a:endParaRPr lang="zh-CN" altLang="en-US"/>
        </a:p>
      </dgm:t>
    </dgm:pt>
    <dgm:pt modelId="{613FAF44-88C7-470E-9434-A1CB00AF4CAA}" type="sibTrans" cxnId="{84064465-43BE-4C59-9CF1-B02560DBE054}">
      <dgm:prSet/>
      <dgm:spPr/>
      <dgm:t>
        <a:bodyPr/>
        <a:lstStyle/>
        <a:p>
          <a:endParaRPr lang="zh-CN" altLang="en-US"/>
        </a:p>
      </dgm:t>
    </dgm:pt>
    <dgm:pt modelId="{101DBA4A-1304-47EB-8388-CBE816FF8FCC}" type="pres">
      <dgm:prSet presAssocID="{2FAA6741-5E41-4EB7-915B-0834D0803353}" presName="diagram" presStyleCnt="0">
        <dgm:presLayoutVars>
          <dgm:dir/>
          <dgm:resizeHandles val="exact"/>
        </dgm:presLayoutVars>
      </dgm:prSet>
      <dgm:spPr/>
    </dgm:pt>
    <dgm:pt modelId="{D8E55AA2-AABA-4D68-A7A8-FB032D410F90}" type="pres">
      <dgm:prSet presAssocID="{2B0B7341-0E0D-4815-BE5D-ED95ADB30A9A}" presName="node" presStyleLbl="node1" presStyleIdx="0" presStyleCnt="10">
        <dgm:presLayoutVars>
          <dgm:bulletEnabled val="1"/>
        </dgm:presLayoutVars>
      </dgm:prSet>
      <dgm:spPr/>
    </dgm:pt>
    <dgm:pt modelId="{A2284850-E857-4C4D-BD21-28DC5092D178}" type="pres">
      <dgm:prSet presAssocID="{89C28EE2-1E7E-4E16-9358-B2A47BADF43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8FEC8FF9-A89A-403D-8081-30AC0DBD7AA2}" type="pres">
      <dgm:prSet presAssocID="{0F3BFABB-AE2A-4349-A771-98F1070CCF69}" presName="node" presStyleLbl="node1" presStyleIdx="1" presStyleCnt="10">
        <dgm:presLayoutVars>
          <dgm:bulletEnabled val="1"/>
        </dgm:presLayoutVars>
      </dgm:prSet>
      <dgm:spPr/>
    </dgm:pt>
    <dgm:pt modelId="{FD06ACB8-FE9F-4B2B-BBBE-6F43686233A8}" type="pres">
      <dgm:prSet presAssocID="{5DA6BDBD-145E-49A9-A6D2-F131BC529095}" presName="sibTrans" presStyleCnt="0"/>
      <dgm:spPr/>
    </dgm:pt>
    <dgm:pt modelId="{86895109-3611-4A3F-85C7-BE9C34C473F6}" type="pres">
      <dgm:prSet presAssocID="{3873AB6C-4DC9-4692-860C-434047867CE0}" presName="node" presStyleLbl="node1" presStyleIdx="2" presStyleCnt="10">
        <dgm:presLayoutVars>
          <dgm:bulletEnabled val="1"/>
        </dgm:presLayoutVars>
      </dgm:prSet>
      <dgm:spPr/>
    </dgm:pt>
    <dgm:pt modelId="{24F6BB9E-9A92-40AA-A76E-178CC0B393DB}" type="pres">
      <dgm:prSet presAssocID="{5266BE24-5B47-41C7-A295-702520021060}" presName="sibTrans" presStyleCnt="0"/>
      <dgm:spPr/>
    </dgm:pt>
    <dgm:pt modelId="{DF3510EC-F840-459C-B3BB-52028EA68B88}" type="pres">
      <dgm:prSet presAssocID="{7D9285F3-1EBC-4EEF-A752-3DEB84183025}" presName="node" presStyleLbl="node1" presStyleIdx="3" presStyleCnt="10">
        <dgm:presLayoutVars>
          <dgm:bulletEnabled val="1"/>
        </dgm:presLayoutVars>
      </dgm:prSet>
      <dgm:spPr/>
    </dgm:pt>
    <dgm:pt modelId="{AA8E9EC5-4F4F-4DAB-A719-67295998CFC5}" type="pres">
      <dgm:prSet presAssocID="{613FAF44-88C7-470E-9434-A1CB00AF4CAA}" presName="sibTrans" presStyleCnt="0"/>
      <dgm:spPr/>
    </dgm:pt>
    <dgm:pt modelId="{5070C5A1-CFBF-4400-BD50-FD223C42ECD4}" type="pres">
      <dgm:prSet presAssocID="{DC7C08C2-765C-4A6B-99CA-0A4EB3A1E8BE}" presName="node" presStyleLbl="node1" presStyleIdx="4" presStyleCnt="10">
        <dgm:presLayoutVars>
          <dgm:bulletEnabled val="1"/>
        </dgm:presLayoutVars>
      </dgm:prSet>
      <dgm:spPr/>
    </dgm:pt>
    <dgm:pt modelId="{75653EC2-3A95-4C00-9330-6F72D4229401}" type="pres">
      <dgm:prSet presAssocID="{4EAE6A0F-8C35-4D2A-A4DC-397FDD4FDB77}" presName="sibTrans" presStyleCnt="0"/>
      <dgm:spPr/>
    </dgm:pt>
    <dgm:pt modelId="{605EB6E5-3046-45F4-9FDA-BC80FC3EA135}" type="pres">
      <dgm:prSet presAssocID="{E5F877B6-8283-48ED-B914-7EDB210495B6}" presName="node" presStyleLbl="node1" presStyleIdx="5" presStyleCnt="10">
        <dgm:presLayoutVars>
          <dgm:bulletEnabled val="1"/>
        </dgm:presLayoutVars>
      </dgm:prSet>
      <dgm:spPr/>
    </dgm:pt>
    <dgm:pt modelId="{A227F2A0-6EA7-4DC2-93D7-CF71426FE59B}" type="pres">
      <dgm:prSet presAssocID="{3450CDB1-1B04-45C1-AEE7-656F9CE4939F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8FD193F5-8A9C-4B38-8495-60C0BE9BE36E}" type="pres">
      <dgm:prSet presAssocID="{4E84D452-71AD-42B2-93F4-B0B38D0F20D8}" presName="node" presStyleLbl="node1" presStyleIdx="6" presStyleCnt="10">
        <dgm:presLayoutVars>
          <dgm:bulletEnabled val="1"/>
        </dgm:presLayoutVars>
      </dgm:prSet>
      <dgm:spPr/>
    </dgm:pt>
    <dgm:pt modelId="{8B2A5FC2-8311-40F0-96FA-A8180C05B1BF}" type="pres">
      <dgm:prSet presAssocID="{2A96D6D8-570D-43F9-8AC9-FEC99673F107}" presName="sibTrans" presStyleCnt="0"/>
      <dgm:spPr/>
    </dgm:pt>
    <dgm:pt modelId="{72A9F5B9-4F5B-47FB-8A79-B046864B0B70}" type="pres">
      <dgm:prSet presAssocID="{6FF5E137-A002-42B7-B0E4-E15F67D1F378}" presName="node" presStyleLbl="node1" presStyleIdx="7" presStyleCnt="10">
        <dgm:presLayoutVars>
          <dgm:bulletEnabled val="1"/>
        </dgm:presLayoutVars>
      </dgm:prSet>
      <dgm:spPr/>
    </dgm:pt>
    <dgm:pt modelId="{C21008C8-2B44-45BC-823A-0966E4617A1A}" type="pres">
      <dgm:prSet presAssocID="{56C62F52-A54C-4D77-8A8F-6FD41A0F47B8}" presName="sibTrans" presStyleCnt="0"/>
      <dgm:spPr/>
    </dgm:pt>
    <dgm:pt modelId="{BEC4A495-3C35-494B-A534-FF915122F543}" type="pres">
      <dgm:prSet presAssocID="{F41D9D2B-0848-439B-A1D2-1D58177C7FF8}" presName="node" presStyleLbl="node1" presStyleIdx="8" presStyleCnt="10">
        <dgm:presLayoutVars>
          <dgm:bulletEnabled val="1"/>
        </dgm:presLayoutVars>
      </dgm:prSet>
      <dgm:spPr/>
    </dgm:pt>
    <dgm:pt modelId="{2769E2D4-90C3-47DD-BCA5-043507C29414}" type="pres">
      <dgm:prSet presAssocID="{5CEA0FD4-61F2-43BA-86A2-8F3C8A9CCE8A}" presName="sibTrans" presStyleCnt="0"/>
      <dgm:spPr/>
    </dgm:pt>
    <dgm:pt modelId="{04322F15-C8CE-4924-AC31-A7DE969DB779}" type="pres">
      <dgm:prSet presAssocID="{080352A6-BE0A-418C-BF2D-FA196A0F012C}" presName="node" presStyleLbl="node1" presStyleIdx="9" presStyleCnt="10">
        <dgm:presLayoutVars>
          <dgm:bulletEnabled val="1"/>
        </dgm:presLayoutVars>
      </dgm:prSet>
      <dgm:spPr/>
    </dgm:pt>
  </dgm:ptLst>
  <dgm:cxnLst>
    <dgm:cxn modelId="{D9A20300-5E93-4CBD-82CB-9134E40D0723}" srcId="{2FAA6741-5E41-4EB7-915B-0834D0803353}" destId="{E5F877B6-8283-48ED-B914-7EDB210495B6}" srcOrd="5" destOrd="0" parTransId="{51F60372-5DFD-4E6C-8D20-3D79F0A10EBD}" sibTransId="{3450CDB1-1B04-45C1-AEE7-656F9CE4939F}"/>
    <dgm:cxn modelId="{956AC106-BA33-4F2D-9B59-2E8E62176B8C}" srcId="{2FAA6741-5E41-4EB7-915B-0834D0803353}" destId="{6FF5E137-A002-42B7-B0E4-E15F67D1F378}" srcOrd="7" destOrd="0" parTransId="{BFBB43F1-2734-4809-82B6-8E5CAFBD5E3D}" sibTransId="{56C62F52-A54C-4D77-8A8F-6FD41A0F47B8}"/>
    <dgm:cxn modelId="{20ED5A07-4C66-486B-9BF6-CCFF83CB1EA3}" type="presOf" srcId="{2B0B7341-0E0D-4815-BE5D-ED95ADB30A9A}" destId="{D8E55AA2-AABA-4D68-A7A8-FB032D410F90}" srcOrd="0" destOrd="0" presId="urn:microsoft.com/office/officeart/2005/8/layout/default"/>
    <dgm:cxn modelId="{6125900C-D7E1-4617-8D4B-C893AD7DDC45}" type="presOf" srcId="{DC7C08C2-765C-4A6B-99CA-0A4EB3A1E8BE}" destId="{5070C5A1-CFBF-4400-BD50-FD223C42ECD4}" srcOrd="0" destOrd="0" presId="urn:microsoft.com/office/officeart/2005/8/layout/default"/>
    <dgm:cxn modelId="{14868F17-C14F-40E9-9EEC-78BD663B5EFA}" type="presOf" srcId="{2FAA6741-5E41-4EB7-915B-0834D0803353}" destId="{101DBA4A-1304-47EB-8388-CBE816FF8FCC}" srcOrd="0" destOrd="0" presId="urn:microsoft.com/office/officeart/2005/8/layout/default"/>
    <dgm:cxn modelId="{3983D01E-9538-4048-8B28-81B9D11A212D}" srcId="{2FAA6741-5E41-4EB7-915B-0834D0803353}" destId="{080352A6-BE0A-418C-BF2D-FA196A0F012C}" srcOrd="9" destOrd="0" parTransId="{31C786CA-91E2-41E8-873B-05EB751AA03C}" sibTransId="{AADDB992-2323-4193-A09D-C100B0600EE6}"/>
    <dgm:cxn modelId="{15A5F220-7EC3-48B5-86CF-6D06FE682F57}" type="presOf" srcId="{0F3BFABB-AE2A-4349-A771-98F1070CCF69}" destId="{8FEC8FF9-A89A-403D-8081-30AC0DBD7AA2}" srcOrd="0" destOrd="0" presId="urn:microsoft.com/office/officeart/2005/8/layout/default"/>
    <dgm:cxn modelId="{83C7AF5D-1958-4339-9085-599CF781ED5E}" type="presOf" srcId="{E5F877B6-8283-48ED-B914-7EDB210495B6}" destId="{605EB6E5-3046-45F4-9FDA-BC80FC3EA135}" srcOrd="0" destOrd="0" presId="urn:microsoft.com/office/officeart/2005/8/layout/default"/>
    <dgm:cxn modelId="{84064465-43BE-4C59-9CF1-B02560DBE054}" srcId="{2FAA6741-5E41-4EB7-915B-0834D0803353}" destId="{7D9285F3-1EBC-4EEF-A752-3DEB84183025}" srcOrd="3" destOrd="0" parTransId="{63E0E1A8-AB20-4388-9F57-AE5FD88A410B}" sibTransId="{613FAF44-88C7-470E-9434-A1CB00AF4CAA}"/>
    <dgm:cxn modelId="{DB16814E-5A21-418B-91F0-A4C8E947439D}" srcId="{2FAA6741-5E41-4EB7-915B-0834D0803353}" destId="{F41D9D2B-0848-439B-A1D2-1D58177C7FF8}" srcOrd="8" destOrd="0" parTransId="{CC6470C1-C533-4325-A01F-9C728A4AD4BB}" sibTransId="{5CEA0FD4-61F2-43BA-86A2-8F3C8A9CCE8A}"/>
    <dgm:cxn modelId="{14570259-2537-40E7-BBA7-6BB612428B3B}" srcId="{2FAA6741-5E41-4EB7-915B-0834D0803353}" destId="{3873AB6C-4DC9-4692-860C-434047867CE0}" srcOrd="2" destOrd="0" parTransId="{5112347F-A356-4046-9427-56DE19E9F048}" sibTransId="{5266BE24-5B47-41C7-A295-702520021060}"/>
    <dgm:cxn modelId="{EEFFBF7B-F8FC-483E-B5E9-F948539F275F}" srcId="{2FAA6741-5E41-4EB7-915B-0834D0803353}" destId="{DC7C08C2-765C-4A6B-99CA-0A4EB3A1E8BE}" srcOrd="4" destOrd="0" parTransId="{521B20D5-AF8E-4845-AD95-99F84DEBB973}" sibTransId="{4EAE6A0F-8C35-4D2A-A4DC-397FDD4FDB77}"/>
    <dgm:cxn modelId="{7A8E0D87-7679-4BAA-9106-4C1E0397A9A4}" srcId="{2FAA6741-5E41-4EB7-915B-0834D0803353}" destId="{0F3BFABB-AE2A-4349-A771-98F1070CCF69}" srcOrd="1" destOrd="0" parTransId="{EBC8E984-0EB3-4C02-9A80-762F15DD3D43}" sibTransId="{5DA6BDBD-145E-49A9-A6D2-F131BC529095}"/>
    <dgm:cxn modelId="{8C854188-0BE8-45F9-8667-28C7D7141789}" type="presOf" srcId="{080352A6-BE0A-418C-BF2D-FA196A0F012C}" destId="{04322F15-C8CE-4924-AC31-A7DE969DB779}" srcOrd="0" destOrd="0" presId="urn:microsoft.com/office/officeart/2005/8/layout/default"/>
    <dgm:cxn modelId="{AFDA9D9E-3DEE-4808-9074-3D98CC963135}" srcId="{2FAA6741-5E41-4EB7-915B-0834D0803353}" destId="{4E84D452-71AD-42B2-93F4-B0B38D0F20D8}" srcOrd="6" destOrd="0" parTransId="{933EE268-8691-43F7-870E-135521315818}" sibTransId="{2A96D6D8-570D-43F9-8AC9-FEC99673F107}"/>
    <dgm:cxn modelId="{8B8FE0A5-FA36-4BBE-A4DB-62BACB3E00A3}" type="presOf" srcId="{7D9285F3-1EBC-4EEF-A752-3DEB84183025}" destId="{DF3510EC-F840-459C-B3BB-52028EA68B88}" srcOrd="0" destOrd="0" presId="urn:microsoft.com/office/officeart/2005/8/layout/default"/>
    <dgm:cxn modelId="{B8BF33AE-B887-4EEE-9256-08556C0B7A2B}" type="presOf" srcId="{F41D9D2B-0848-439B-A1D2-1D58177C7FF8}" destId="{BEC4A495-3C35-494B-A534-FF915122F543}" srcOrd="0" destOrd="0" presId="urn:microsoft.com/office/officeart/2005/8/layout/default"/>
    <dgm:cxn modelId="{5DD329D8-FC4B-4B65-A8A9-5179B54C56AE}" srcId="{2FAA6741-5E41-4EB7-915B-0834D0803353}" destId="{2B0B7341-0E0D-4815-BE5D-ED95ADB30A9A}" srcOrd="0" destOrd="0" parTransId="{62046D61-6019-4505-96BE-7EF1BD350082}" sibTransId="{89C28EE2-1E7E-4E16-9358-B2A47BADF432}"/>
    <dgm:cxn modelId="{599E4CDE-45AB-4DCE-B025-6DA695F2EF02}" type="presOf" srcId="{6FF5E137-A002-42B7-B0E4-E15F67D1F378}" destId="{72A9F5B9-4F5B-47FB-8A79-B046864B0B70}" srcOrd="0" destOrd="0" presId="urn:microsoft.com/office/officeart/2005/8/layout/default"/>
    <dgm:cxn modelId="{4077DFEC-5D5B-4AEF-9DC4-792739773945}" type="presOf" srcId="{3873AB6C-4DC9-4692-860C-434047867CE0}" destId="{86895109-3611-4A3F-85C7-BE9C34C473F6}" srcOrd="0" destOrd="0" presId="urn:microsoft.com/office/officeart/2005/8/layout/default"/>
    <dgm:cxn modelId="{04B245F3-5723-49E8-96B3-C86DCB933E43}" type="presOf" srcId="{4E84D452-71AD-42B2-93F4-B0B38D0F20D8}" destId="{8FD193F5-8A9C-4B38-8495-60C0BE9BE36E}" srcOrd="0" destOrd="0" presId="urn:microsoft.com/office/officeart/2005/8/layout/default"/>
    <dgm:cxn modelId="{EC746937-35C1-4FAA-B9B2-D8A3C228C31F}" type="presParOf" srcId="{101DBA4A-1304-47EB-8388-CBE816FF8FCC}" destId="{D8E55AA2-AABA-4D68-A7A8-FB032D410F90}" srcOrd="0" destOrd="0" presId="urn:microsoft.com/office/officeart/2005/8/layout/default"/>
    <dgm:cxn modelId="{0BABE84D-98D7-4D7C-9AA5-61C333614221}" type="presParOf" srcId="{101DBA4A-1304-47EB-8388-CBE816FF8FCC}" destId="{A2284850-E857-4C4D-BD21-28DC5092D178}" srcOrd="1" destOrd="0" presId="urn:microsoft.com/office/officeart/2005/8/layout/default"/>
    <dgm:cxn modelId="{24C8AD94-A551-4863-888E-844D822A639D}" type="presParOf" srcId="{101DBA4A-1304-47EB-8388-CBE816FF8FCC}" destId="{8FEC8FF9-A89A-403D-8081-30AC0DBD7AA2}" srcOrd="2" destOrd="0" presId="urn:microsoft.com/office/officeart/2005/8/layout/default"/>
    <dgm:cxn modelId="{6F304627-5F2F-438A-A960-B149B88CCF5F}" type="presParOf" srcId="{101DBA4A-1304-47EB-8388-CBE816FF8FCC}" destId="{FD06ACB8-FE9F-4B2B-BBBE-6F43686233A8}" srcOrd="3" destOrd="0" presId="urn:microsoft.com/office/officeart/2005/8/layout/default"/>
    <dgm:cxn modelId="{B2BAF567-0434-4271-AF8B-81E7AF3434AD}" type="presParOf" srcId="{101DBA4A-1304-47EB-8388-CBE816FF8FCC}" destId="{86895109-3611-4A3F-85C7-BE9C34C473F6}" srcOrd="4" destOrd="0" presId="urn:microsoft.com/office/officeart/2005/8/layout/default"/>
    <dgm:cxn modelId="{1674601A-4875-4C5B-8D44-670251973F2B}" type="presParOf" srcId="{101DBA4A-1304-47EB-8388-CBE816FF8FCC}" destId="{24F6BB9E-9A92-40AA-A76E-178CC0B393DB}" srcOrd="5" destOrd="0" presId="urn:microsoft.com/office/officeart/2005/8/layout/default"/>
    <dgm:cxn modelId="{A5DBC846-7553-4E20-AA19-9D6A52EA1ACD}" type="presParOf" srcId="{101DBA4A-1304-47EB-8388-CBE816FF8FCC}" destId="{DF3510EC-F840-459C-B3BB-52028EA68B88}" srcOrd="6" destOrd="0" presId="urn:microsoft.com/office/officeart/2005/8/layout/default"/>
    <dgm:cxn modelId="{9F7CE37C-39CF-42C3-8878-AD1E71E6AD47}" type="presParOf" srcId="{101DBA4A-1304-47EB-8388-CBE816FF8FCC}" destId="{AA8E9EC5-4F4F-4DAB-A719-67295998CFC5}" srcOrd="7" destOrd="0" presId="urn:microsoft.com/office/officeart/2005/8/layout/default"/>
    <dgm:cxn modelId="{2ADE709E-CD73-4EA8-8C6D-C9C8FB0E82D7}" type="presParOf" srcId="{101DBA4A-1304-47EB-8388-CBE816FF8FCC}" destId="{5070C5A1-CFBF-4400-BD50-FD223C42ECD4}" srcOrd="8" destOrd="0" presId="urn:microsoft.com/office/officeart/2005/8/layout/default"/>
    <dgm:cxn modelId="{7EB57FA9-E1D9-41C1-BB7F-2816791652E5}" type="presParOf" srcId="{101DBA4A-1304-47EB-8388-CBE816FF8FCC}" destId="{75653EC2-3A95-4C00-9330-6F72D4229401}" srcOrd="9" destOrd="0" presId="urn:microsoft.com/office/officeart/2005/8/layout/default"/>
    <dgm:cxn modelId="{26E12982-803B-4CCC-B6B3-ABE4DABDEB2B}" type="presParOf" srcId="{101DBA4A-1304-47EB-8388-CBE816FF8FCC}" destId="{605EB6E5-3046-45F4-9FDA-BC80FC3EA135}" srcOrd="10" destOrd="0" presId="urn:microsoft.com/office/officeart/2005/8/layout/default"/>
    <dgm:cxn modelId="{40F334CE-2BC9-4C6E-AD73-0D43BF3853E5}" type="presParOf" srcId="{101DBA4A-1304-47EB-8388-CBE816FF8FCC}" destId="{A227F2A0-6EA7-4DC2-93D7-CF71426FE59B}" srcOrd="11" destOrd="0" presId="urn:microsoft.com/office/officeart/2005/8/layout/default"/>
    <dgm:cxn modelId="{C828827F-2F0F-4D94-8AA7-79237E6A36D0}" type="presParOf" srcId="{101DBA4A-1304-47EB-8388-CBE816FF8FCC}" destId="{8FD193F5-8A9C-4B38-8495-60C0BE9BE36E}" srcOrd="12" destOrd="0" presId="urn:microsoft.com/office/officeart/2005/8/layout/default"/>
    <dgm:cxn modelId="{6EB66E1F-E81C-4475-8F7B-A5A0D399BF10}" type="presParOf" srcId="{101DBA4A-1304-47EB-8388-CBE816FF8FCC}" destId="{8B2A5FC2-8311-40F0-96FA-A8180C05B1BF}" srcOrd="13" destOrd="0" presId="urn:microsoft.com/office/officeart/2005/8/layout/default"/>
    <dgm:cxn modelId="{E06B3F4D-13E7-43CD-8985-18E031D0D228}" type="presParOf" srcId="{101DBA4A-1304-47EB-8388-CBE816FF8FCC}" destId="{72A9F5B9-4F5B-47FB-8A79-B046864B0B70}" srcOrd="14" destOrd="0" presId="urn:microsoft.com/office/officeart/2005/8/layout/default"/>
    <dgm:cxn modelId="{B6C94174-23D1-4A76-BF64-3B416D4B572F}" type="presParOf" srcId="{101DBA4A-1304-47EB-8388-CBE816FF8FCC}" destId="{C21008C8-2B44-45BC-823A-0966E4617A1A}" srcOrd="15" destOrd="0" presId="urn:microsoft.com/office/officeart/2005/8/layout/default"/>
    <dgm:cxn modelId="{47DC4EF1-FD48-4CB6-80B7-20AA8CA1BD2F}" type="presParOf" srcId="{101DBA4A-1304-47EB-8388-CBE816FF8FCC}" destId="{BEC4A495-3C35-494B-A534-FF915122F543}" srcOrd="16" destOrd="0" presId="urn:microsoft.com/office/officeart/2005/8/layout/default"/>
    <dgm:cxn modelId="{89F38E36-98C1-4B39-902F-DA119D4E9557}" type="presParOf" srcId="{101DBA4A-1304-47EB-8388-CBE816FF8FCC}" destId="{2769E2D4-90C3-47DD-BCA5-043507C29414}" srcOrd="17" destOrd="0" presId="urn:microsoft.com/office/officeart/2005/8/layout/default"/>
    <dgm:cxn modelId="{EAFF71EA-F6D8-4F31-84EB-58C998732267}" type="presParOf" srcId="{101DBA4A-1304-47EB-8388-CBE816FF8FCC}" destId="{04322F15-C8CE-4924-AC31-A7DE969DB779}" srcOrd="1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8.xml><?xml version="1.0" encoding="utf-8"?>
<dgm:dataModel xmlns:dgm="http://schemas.openxmlformats.org/drawingml/2006/diagram" xmlns:a="http://schemas.openxmlformats.org/drawingml/2006/main">
  <dgm:ptLst>
    <dgm:pt modelId="{85626850-0017-4E91-8F3E-FFEDEF597359}" type="doc">
      <dgm:prSet loTypeId="urn:microsoft.com/office/officeart/2005/8/layout/radial6" loCatId="cycle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0817EFAA-0419-4A87-A3C9-68A12FD00D37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不朽</a:t>
          </a:r>
          <a:endParaRPr lang="en-US" altLang="zh-CN" dirty="0"/>
        </a:p>
        <a:p>
          <a:r>
            <a:rPr lang="en-US" altLang="zh-CN" dirty="0"/>
            <a:t>Immortal</a:t>
          </a:r>
        </a:p>
      </dgm:t>
    </dgm:pt>
    <dgm:pt modelId="{948F181D-0272-4D6A-BCF0-1D53E8F39885}" type="parTrans" cxnId="{84113DEA-7064-4642-916A-EC24AFDA980F}">
      <dgm:prSet/>
      <dgm:spPr/>
      <dgm:t>
        <a:bodyPr/>
        <a:lstStyle/>
        <a:p>
          <a:endParaRPr lang="zh-CN" altLang="en-US"/>
        </a:p>
      </dgm:t>
    </dgm:pt>
    <dgm:pt modelId="{4282C6CC-9B35-4621-8195-B28B476D3901}" type="sibTrans" cxnId="{84113DEA-7064-4642-916A-EC24AFDA980F}">
      <dgm:prSet/>
      <dgm:spPr/>
      <dgm:t>
        <a:bodyPr/>
        <a:lstStyle/>
        <a:p>
          <a:endParaRPr lang="zh-CN" altLang="en-US"/>
        </a:p>
      </dgm:t>
    </dgm:pt>
    <dgm:pt modelId="{2B7074CC-2DC3-4E1E-9C7C-6CA0479FF32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区块链</a:t>
          </a:r>
          <a:endParaRPr lang="en-US" altLang="zh-CN" dirty="0"/>
        </a:p>
        <a:p>
          <a:r>
            <a:rPr lang="en-US" altLang="zh-CN" dirty="0"/>
            <a:t>Block Chain</a:t>
          </a:r>
          <a:endParaRPr lang="zh-CN" altLang="en-US" dirty="0"/>
        </a:p>
      </dgm:t>
    </dgm:pt>
    <dgm:pt modelId="{CB393B88-8CDF-478F-BF09-EC1158A5CC3E}" type="parTrans" cxnId="{0B591EBF-C906-4442-B874-C46559CEFCA6}">
      <dgm:prSet/>
      <dgm:spPr/>
      <dgm:t>
        <a:bodyPr/>
        <a:lstStyle/>
        <a:p>
          <a:endParaRPr lang="zh-CN" altLang="en-US"/>
        </a:p>
      </dgm:t>
    </dgm:pt>
    <dgm:pt modelId="{7C15179F-364D-469F-B6BE-2FB05C811775}" type="sibTrans" cxnId="{0B591EBF-C906-4442-B874-C46559CEFCA6}">
      <dgm:prSet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/>
        </a:p>
      </dgm:t>
    </dgm:pt>
    <dgm:pt modelId="{93E19870-1CF6-43AF-8643-5834EC3891C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自动化维护</a:t>
          </a:r>
          <a:endParaRPr lang="en-US" altLang="zh-CN" dirty="0"/>
        </a:p>
        <a:p>
          <a:r>
            <a:rPr lang="en-US" altLang="zh-CN" dirty="0"/>
            <a:t>Automate Devops</a:t>
          </a:r>
          <a:endParaRPr lang="zh-CN" altLang="en-US" dirty="0"/>
        </a:p>
      </dgm:t>
    </dgm:pt>
    <dgm:pt modelId="{F0113137-670A-4738-8E55-0F01625B518E}" type="parTrans" cxnId="{214697FF-08CC-4BB8-A0F5-1FCADBCC69A7}">
      <dgm:prSet/>
      <dgm:spPr/>
      <dgm:t>
        <a:bodyPr/>
        <a:lstStyle/>
        <a:p>
          <a:endParaRPr lang="zh-CN" altLang="en-US"/>
        </a:p>
      </dgm:t>
    </dgm:pt>
    <dgm:pt modelId="{75D092AB-899B-4391-BF2F-77FD204CAD32}" type="sibTrans" cxnId="{214697FF-08CC-4BB8-A0F5-1FCADBCC69A7}">
      <dgm:prSet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/>
        </a:p>
      </dgm:t>
    </dgm:pt>
    <dgm:pt modelId="{2D972930-098A-48F2-8EA4-BFA1901D4CA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机器智能</a:t>
          </a:r>
          <a:endParaRPr lang="en-US" altLang="zh-CN" dirty="0"/>
        </a:p>
        <a:p>
          <a:r>
            <a:rPr lang="en-US" altLang="zh-CN" dirty="0"/>
            <a:t>AI/DL</a:t>
          </a:r>
          <a:endParaRPr lang="zh-CN" altLang="en-US" dirty="0"/>
        </a:p>
      </dgm:t>
    </dgm:pt>
    <dgm:pt modelId="{933D4835-ECD2-4742-A78E-00B93DAC4DD7}" type="parTrans" cxnId="{5C93CD3F-9DE8-48D3-8BAE-3B3C6175F2CE}">
      <dgm:prSet/>
      <dgm:spPr/>
      <dgm:t>
        <a:bodyPr/>
        <a:lstStyle/>
        <a:p>
          <a:endParaRPr lang="zh-CN" altLang="en-US"/>
        </a:p>
      </dgm:t>
    </dgm:pt>
    <dgm:pt modelId="{B074A1F2-9722-4A4F-86DA-89ED3159FB42}" type="sibTrans" cxnId="{5C93CD3F-9DE8-48D3-8BAE-3B3C6175F2CE}">
      <dgm:prSet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/>
        </a:p>
      </dgm:t>
    </dgm:pt>
    <dgm:pt modelId="{23766478-CEBE-41A3-B702-3A154356416B}">
      <dgm:prSet phldrT="[文本]"/>
      <dgm:spPr>
        <a:solidFill>
          <a:schemeClr val="accent1">
            <a:lumMod val="75000"/>
          </a:schemeClr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价值行动圈</a:t>
          </a:r>
          <a:endParaRPr lang="en-US" altLang="zh-CN" dirty="0"/>
        </a:p>
        <a:p>
          <a:r>
            <a:rPr lang="en-US" altLang="zh-CN" dirty="0"/>
            <a:t>Value Action Group</a:t>
          </a:r>
        </a:p>
        <a:p>
          <a:endParaRPr lang="zh-CN" altLang="en-US" dirty="0"/>
        </a:p>
      </dgm:t>
    </dgm:pt>
    <dgm:pt modelId="{AF2CD103-65A2-486A-8525-CB4A7F62FC3F}" type="parTrans" cxnId="{40723F77-2D73-4959-8B06-2852FAA53CE6}">
      <dgm:prSet/>
      <dgm:spPr/>
      <dgm:t>
        <a:bodyPr/>
        <a:lstStyle/>
        <a:p>
          <a:endParaRPr lang="zh-CN" altLang="en-US"/>
        </a:p>
      </dgm:t>
    </dgm:pt>
    <dgm:pt modelId="{AC3DA780-5FB2-4605-BC3B-34BA01C81FC8}" type="sibTrans" cxnId="{40723F77-2D73-4959-8B06-2852FAA53CE6}">
      <dgm:prSet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/>
        </a:p>
      </dgm:t>
    </dgm:pt>
    <dgm:pt modelId="{E67EDFA4-0A42-4724-BC49-7A6E5C1F00E1}" type="pres">
      <dgm:prSet presAssocID="{85626850-0017-4E91-8F3E-FFEDEF597359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00B8EB02-925F-453E-9CA8-D5CCE85791F0}" type="pres">
      <dgm:prSet presAssocID="{0817EFAA-0419-4A87-A3C9-68A12FD00D37}" presName="centerShape" presStyleLbl="node0" presStyleIdx="0" presStyleCnt="1"/>
      <dgm:spPr/>
    </dgm:pt>
    <dgm:pt modelId="{5CCD02A4-F6BE-442E-8E80-F8E17EE3D47D}" type="pres">
      <dgm:prSet presAssocID="{2B7074CC-2DC3-4E1E-9C7C-6CA0479FF324}" presName="node" presStyleLbl="node1" presStyleIdx="0" presStyleCnt="4">
        <dgm:presLayoutVars>
          <dgm:bulletEnabled val="1"/>
        </dgm:presLayoutVars>
      </dgm:prSet>
      <dgm:spPr/>
    </dgm:pt>
    <dgm:pt modelId="{D1591F80-0272-461C-A0E6-591774239638}" type="pres">
      <dgm:prSet presAssocID="{2B7074CC-2DC3-4E1E-9C7C-6CA0479FF324}" presName="dummy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8880A12-49ED-4FB0-A24B-FAE492CF90C5}" type="pres">
      <dgm:prSet presAssocID="{7C15179F-364D-469F-B6BE-2FB05C811775}" presName="sibTrans" presStyleLbl="sibTrans2D1" presStyleIdx="0" presStyleCnt="4"/>
      <dgm:spPr/>
    </dgm:pt>
    <dgm:pt modelId="{08573719-F722-4490-B4C5-2B7AE1C9AFEF}" type="pres">
      <dgm:prSet presAssocID="{93E19870-1CF6-43AF-8643-5834EC3891C0}" presName="node" presStyleLbl="node1" presStyleIdx="1" presStyleCnt="4">
        <dgm:presLayoutVars>
          <dgm:bulletEnabled val="1"/>
        </dgm:presLayoutVars>
      </dgm:prSet>
      <dgm:spPr/>
    </dgm:pt>
    <dgm:pt modelId="{A4BE9290-2C08-4F66-8FB4-34447B2500A5}" type="pres">
      <dgm:prSet presAssocID="{93E19870-1CF6-43AF-8643-5834EC3891C0}" presName="dummy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D386D98F-32A2-4B55-87C7-D8B235D284B7}" type="pres">
      <dgm:prSet presAssocID="{75D092AB-899B-4391-BF2F-77FD204CAD32}" presName="sibTrans" presStyleLbl="sibTrans2D1" presStyleIdx="1" presStyleCnt="4"/>
      <dgm:spPr/>
    </dgm:pt>
    <dgm:pt modelId="{569AF86F-C4B2-4EDD-8EF8-26A3B7D4330E}" type="pres">
      <dgm:prSet presAssocID="{2D972930-098A-48F2-8EA4-BFA1901D4CA9}" presName="node" presStyleLbl="node1" presStyleIdx="2" presStyleCnt="4">
        <dgm:presLayoutVars>
          <dgm:bulletEnabled val="1"/>
        </dgm:presLayoutVars>
      </dgm:prSet>
      <dgm:spPr/>
    </dgm:pt>
    <dgm:pt modelId="{179921B0-5EE4-457F-9C4A-04ECAC8EC423}" type="pres">
      <dgm:prSet presAssocID="{2D972930-098A-48F2-8EA4-BFA1901D4CA9}" presName="dummy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1101C50-78BA-46E9-BD1B-DC60AFA4F6F7}" type="pres">
      <dgm:prSet presAssocID="{B074A1F2-9722-4A4F-86DA-89ED3159FB42}" presName="sibTrans" presStyleLbl="sibTrans2D1" presStyleIdx="2" presStyleCnt="4"/>
      <dgm:spPr/>
    </dgm:pt>
    <dgm:pt modelId="{FCCE28BC-DF85-48FD-A1E1-17CE71053777}" type="pres">
      <dgm:prSet presAssocID="{23766478-CEBE-41A3-B702-3A154356416B}" presName="node" presStyleLbl="node1" presStyleIdx="3" presStyleCnt="4">
        <dgm:presLayoutVars>
          <dgm:bulletEnabled val="1"/>
        </dgm:presLayoutVars>
      </dgm:prSet>
      <dgm:spPr/>
    </dgm:pt>
    <dgm:pt modelId="{BEEFF79D-0D34-4A8F-8A6B-C07E6F2BF0A6}" type="pres">
      <dgm:prSet presAssocID="{23766478-CEBE-41A3-B702-3A154356416B}" presName="dummy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E1318FE5-6A00-41C3-BBB0-CFB568ED3F73}" type="pres">
      <dgm:prSet presAssocID="{AC3DA780-5FB2-4605-BC3B-34BA01C81FC8}" presName="sibTrans" presStyleLbl="sibTrans2D1" presStyleIdx="3" presStyleCnt="4"/>
      <dgm:spPr/>
    </dgm:pt>
  </dgm:ptLst>
  <dgm:cxnLst>
    <dgm:cxn modelId="{6F901503-88D6-4E83-BEAE-8855CDD5491B}" type="presOf" srcId="{B074A1F2-9722-4A4F-86DA-89ED3159FB42}" destId="{61101C50-78BA-46E9-BD1B-DC60AFA4F6F7}" srcOrd="0" destOrd="0" presId="urn:microsoft.com/office/officeart/2005/8/layout/radial6"/>
    <dgm:cxn modelId="{45A20E0C-448E-4793-B106-20E140758C73}" type="presOf" srcId="{2D972930-098A-48F2-8EA4-BFA1901D4CA9}" destId="{569AF86F-C4B2-4EDD-8EF8-26A3B7D4330E}" srcOrd="0" destOrd="0" presId="urn:microsoft.com/office/officeart/2005/8/layout/radial6"/>
    <dgm:cxn modelId="{D970EC14-D977-4378-A925-A7F0BE7BC846}" type="presOf" srcId="{0817EFAA-0419-4A87-A3C9-68A12FD00D37}" destId="{00B8EB02-925F-453E-9CA8-D5CCE85791F0}" srcOrd="0" destOrd="0" presId="urn:microsoft.com/office/officeart/2005/8/layout/radial6"/>
    <dgm:cxn modelId="{3C893419-05FE-4C1C-9B0F-98FF2679B2BE}" type="presOf" srcId="{75D092AB-899B-4391-BF2F-77FD204CAD32}" destId="{D386D98F-32A2-4B55-87C7-D8B235D284B7}" srcOrd="0" destOrd="0" presId="urn:microsoft.com/office/officeart/2005/8/layout/radial6"/>
    <dgm:cxn modelId="{5C93CD3F-9DE8-48D3-8BAE-3B3C6175F2CE}" srcId="{0817EFAA-0419-4A87-A3C9-68A12FD00D37}" destId="{2D972930-098A-48F2-8EA4-BFA1901D4CA9}" srcOrd="2" destOrd="0" parTransId="{933D4835-ECD2-4742-A78E-00B93DAC4DD7}" sibTransId="{B074A1F2-9722-4A4F-86DA-89ED3159FB42}"/>
    <dgm:cxn modelId="{5D51F155-FACB-4FFB-8684-7BA58D02E638}" type="presOf" srcId="{23766478-CEBE-41A3-B702-3A154356416B}" destId="{FCCE28BC-DF85-48FD-A1E1-17CE71053777}" srcOrd="0" destOrd="0" presId="urn:microsoft.com/office/officeart/2005/8/layout/radial6"/>
    <dgm:cxn modelId="{40723F77-2D73-4959-8B06-2852FAA53CE6}" srcId="{0817EFAA-0419-4A87-A3C9-68A12FD00D37}" destId="{23766478-CEBE-41A3-B702-3A154356416B}" srcOrd="3" destOrd="0" parTransId="{AF2CD103-65A2-486A-8525-CB4A7F62FC3F}" sibTransId="{AC3DA780-5FB2-4605-BC3B-34BA01C81FC8}"/>
    <dgm:cxn modelId="{0B591EBF-C906-4442-B874-C46559CEFCA6}" srcId="{0817EFAA-0419-4A87-A3C9-68A12FD00D37}" destId="{2B7074CC-2DC3-4E1E-9C7C-6CA0479FF324}" srcOrd="0" destOrd="0" parTransId="{CB393B88-8CDF-478F-BF09-EC1158A5CC3E}" sibTransId="{7C15179F-364D-469F-B6BE-2FB05C811775}"/>
    <dgm:cxn modelId="{95B996DE-4973-41D9-8876-74C7C3B2CE23}" type="presOf" srcId="{85626850-0017-4E91-8F3E-FFEDEF597359}" destId="{E67EDFA4-0A42-4724-BC49-7A6E5C1F00E1}" srcOrd="0" destOrd="0" presId="urn:microsoft.com/office/officeart/2005/8/layout/radial6"/>
    <dgm:cxn modelId="{10823ADF-AFA0-43F9-A985-1DB1E3B2F548}" type="presOf" srcId="{7C15179F-364D-469F-B6BE-2FB05C811775}" destId="{A8880A12-49ED-4FB0-A24B-FAE492CF90C5}" srcOrd="0" destOrd="0" presId="urn:microsoft.com/office/officeart/2005/8/layout/radial6"/>
    <dgm:cxn modelId="{008635E8-704A-4517-BB2B-ECE9048EEC37}" type="presOf" srcId="{93E19870-1CF6-43AF-8643-5834EC3891C0}" destId="{08573719-F722-4490-B4C5-2B7AE1C9AFEF}" srcOrd="0" destOrd="0" presId="urn:microsoft.com/office/officeart/2005/8/layout/radial6"/>
    <dgm:cxn modelId="{84113DEA-7064-4642-916A-EC24AFDA980F}" srcId="{85626850-0017-4E91-8F3E-FFEDEF597359}" destId="{0817EFAA-0419-4A87-A3C9-68A12FD00D37}" srcOrd="0" destOrd="0" parTransId="{948F181D-0272-4D6A-BCF0-1D53E8F39885}" sibTransId="{4282C6CC-9B35-4621-8195-B28B476D3901}"/>
    <dgm:cxn modelId="{843304F1-1916-4D6E-A7DB-DF03D2F6D257}" type="presOf" srcId="{AC3DA780-5FB2-4605-BC3B-34BA01C81FC8}" destId="{E1318FE5-6A00-41C3-BBB0-CFB568ED3F73}" srcOrd="0" destOrd="0" presId="urn:microsoft.com/office/officeart/2005/8/layout/radial6"/>
    <dgm:cxn modelId="{99DB05F9-57FE-48B3-9834-C86D0B1D4B1F}" type="presOf" srcId="{2B7074CC-2DC3-4E1E-9C7C-6CA0479FF324}" destId="{5CCD02A4-F6BE-442E-8E80-F8E17EE3D47D}" srcOrd="0" destOrd="0" presId="urn:microsoft.com/office/officeart/2005/8/layout/radial6"/>
    <dgm:cxn modelId="{214697FF-08CC-4BB8-A0F5-1FCADBCC69A7}" srcId="{0817EFAA-0419-4A87-A3C9-68A12FD00D37}" destId="{93E19870-1CF6-43AF-8643-5834EC3891C0}" srcOrd="1" destOrd="0" parTransId="{F0113137-670A-4738-8E55-0F01625B518E}" sibTransId="{75D092AB-899B-4391-BF2F-77FD204CAD32}"/>
    <dgm:cxn modelId="{3C701D1A-142D-4DF3-B666-F56A6CD70DDB}" type="presParOf" srcId="{E67EDFA4-0A42-4724-BC49-7A6E5C1F00E1}" destId="{00B8EB02-925F-453E-9CA8-D5CCE85791F0}" srcOrd="0" destOrd="0" presId="urn:microsoft.com/office/officeart/2005/8/layout/radial6"/>
    <dgm:cxn modelId="{3E92699F-D095-40C9-B1BC-23D2B3684DA7}" type="presParOf" srcId="{E67EDFA4-0A42-4724-BC49-7A6E5C1F00E1}" destId="{5CCD02A4-F6BE-442E-8E80-F8E17EE3D47D}" srcOrd="1" destOrd="0" presId="urn:microsoft.com/office/officeart/2005/8/layout/radial6"/>
    <dgm:cxn modelId="{4741207D-4C18-41CB-96DA-4538246CED36}" type="presParOf" srcId="{E67EDFA4-0A42-4724-BC49-7A6E5C1F00E1}" destId="{D1591F80-0272-461C-A0E6-591774239638}" srcOrd="2" destOrd="0" presId="urn:microsoft.com/office/officeart/2005/8/layout/radial6"/>
    <dgm:cxn modelId="{EE78AC31-FE35-4E93-ACA7-48F80B0AC579}" type="presParOf" srcId="{E67EDFA4-0A42-4724-BC49-7A6E5C1F00E1}" destId="{A8880A12-49ED-4FB0-A24B-FAE492CF90C5}" srcOrd="3" destOrd="0" presId="urn:microsoft.com/office/officeart/2005/8/layout/radial6"/>
    <dgm:cxn modelId="{7EE92FAE-C731-4DA0-AB7D-880275EE9DD2}" type="presParOf" srcId="{E67EDFA4-0A42-4724-BC49-7A6E5C1F00E1}" destId="{08573719-F722-4490-B4C5-2B7AE1C9AFEF}" srcOrd="4" destOrd="0" presId="urn:microsoft.com/office/officeart/2005/8/layout/radial6"/>
    <dgm:cxn modelId="{3BE0A931-5AA4-4678-8687-961C3C316138}" type="presParOf" srcId="{E67EDFA4-0A42-4724-BC49-7A6E5C1F00E1}" destId="{A4BE9290-2C08-4F66-8FB4-34447B2500A5}" srcOrd="5" destOrd="0" presId="urn:microsoft.com/office/officeart/2005/8/layout/radial6"/>
    <dgm:cxn modelId="{764D63B6-0868-4DE0-AC3E-42B089F86296}" type="presParOf" srcId="{E67EDFA4-0A42-4724-BC49-7A6E5C1F00E1}" destId="{D386D98F-32A2-4B55-87C7-D8B235D284B7}" srcOrd="6" destOrd="0" presId="urn:microsoft.com/office/officeart/2005/8/layout/radial6"/>
    <dgm:cxn modelId="{CBAD4BBC-E429-4E4B-96E9-D02A12CACB13}" type="presParOf" srcId="{E67EDFA4-0A42-4724-BC49-7A6E5C1F00E1}" destId="{569AF86F-C4B2-4EDD-8EF8-26A3B7D4330E}" srcOrd="7" destOrd="0" presId="urn:microsoft.com/office/officeart/2005/8/layout/radial6"/>
    <dgm:cxn modelId="{F6F2B23F-6D11-446F-958B-FAADC0E0D3BF}" type="presParOf" srcId="{E67EDFA4-0A42-4724-BC49-7A6E5C1F00E1}" destId="{179921B0-5EE4-457F-9C4A-04ECAC8EC423}" srcOrd="8" destOrd="0" presId="urn:microsoft.com/office/officeart/2005/8/layout/radial6"/>
    <dgm:cxn modelId="{5EF8B09D-6B67-4CD0-BC92-D93E8F647A41}" type="presParOf" srcId="{E67EDFA4-0A42-4724-BC49-7A6E5C1F00E1}" destId="{61101C50-78BA-46E9-BD1B-DC60AFA4F6F7}" srcOrd="9" destOrd="0" presId="urn:microsoft.com/office/officeart/2005/8/layout/radial6"/>
    <dgm:cxn modelId="{45F320BE-FBB9-4EC7-AF0C-B8662A2399CF}" type="presParOf" srcId="{E67EDFA4-0A42-4724-BC49-7A6E5C1F00E1}" destId="{FCCE28BC-DF85-48FD-A1E1-17CE71053777}" srcOrd="10" destOrd="0" presId="urn:microsoft.com/office/officeart/2005/8/layout/radial6"/>
    <dgm:cxn modelId="{34F1FF0D-BB23-4DBC-9E09-7890EFD435FA}" type="presParOf" srcId="{E67EDFA4-0A42-4724-BC49-7A6E5C1F00E1}" destId="{BEEFF79D-0D34-4A8F-8A6B-C07E6F2BF0A6}" srcOrd="11" destOrd="0" presId="urn:microsoft.com/office/officeart/2005/8/layout/radial6"/>
    <dgm:cxn modelId="{577BD3A2-3BEA-4AB4-B699-7C278DF8C6A5}" type="presParOf" srcId="{E67EDFA4-0A42-4724-BC49-7A6E5C1F00E1}" destId="{E1318FE5-6A00-41C3-BBB0-CFB568ED3F73}" srcOrd="12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9.xml><?xml version="1.0" encoding="utf-8"?>
<dgm:dataModel xmlns:dgm="http://schemas.openxmlformats.org/drawingml/2006/diagram" xmlns:a="http://schemas.openxmlformats.org/drawingml/2006/main">
  <dgm:ptLst>
    <dgm:pt modelId="{2FAA6741-5E41-4EB7-915B-0834D0803353}" type="doc">
      <dgm:prSet loTypeId="urn:microsoft.com/office/officeart/2005/8/layout/default" loCatId="list" qsTypeId="urn:microsoft.com/office/officeart/2005/8/quickstyle/3d1" qsCatId="3D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43F9BAE5-E069-404A-A431-CF42994811F2}">
      <dgm:prSet/>
      <dgm:spPr/>
      <dgm:t>
        <a:bodyPr/>
        <a:lstStyle/>
        <a:p>
          <a:r>
            <a:rPr lang="zh-CN" altLang="en-US" dirty="0"/>
            <a:t>长青价值链</a:t>
          </a:r>
          <a:endParaRPr lang="en-US" altLang="zh-CN" dirty="0"/>
        </a:p>
        <a:p>
          <a:r>
            <a:rPr lang="en-US" altLang="zh-CN" dirty="0"/>
            <a:t>Evergreen value chain</a:t>
          </a:r>
          <a:endParaRPr lang="zh-CN" altLang="zh-CN" dirty="0"/>
        </a:p>
      </dgm:t>
    </dgm:pt>
    <dgm:pt modelId="{22E38821-643F-4556-96F9-A20CCD7F0C01}" type="parTrans" cxnId="{EB21B609-ECFA-453F-AA02-BB367267CA1A}">
      <dgm:prSet/>
      <dgm:spPr/>
      <dgm:t>
        <a:bodyPr/>
        <a:lstStyle/>
        <a:p>
          <a:endParaRPr lang="zh-CN" altLang="en-US"/>
        </a:p>
      </dgm:t>
    </dgm:pt>
    <dgm:pt modelId="{CA423225-2D9C-457E-AE62-F52882D05D7A}" type="sibTrans" cxnId="{EB21B609-ECFA-453F-AA02-BB367267CA1A}">
      <dgm:prSet/>
      <dgm:spPr/>
      <dgm:t>
        <a:bodyPr/>
        <a:lstStyle/>
        <a:p>
          <a:endParaRPr lang="zh-CN" altLang="en-US"/>
        </a:p>
      </dgm:t>
    </dgm:pt>
    <dgm:pt modelId="{8CA32505-3547-400A-A077-5EEA8528A2B4}">
      <dgm:prSet/>
      <dgm:spPr/>
      <dgm:t>
        <a:bodyPr/>
        <a:lstStyle/>
        <a:p>
          <a:r>
            <a:rPr lang="zh-CN" altLang="en-US" dirty="0"/>
            <a:t>规则公示</a:t>
          </a:r>
          <a:endParaRPr lang="en-US" altLang="zh-CN" dirty="0"/>
        </a:p>
        <a:p>
          <a:r>
            <a:rPr lang="en-US" altLang="zh-CN" dirty="0"/>
            <a:t>Rule disclosure</a:t>
          </a:r>
          <a:endParaRPr lang="zh-CN" altLang="en-US" dirty="0"/>
        </a:p>
      </dgm:t>
    </dgm:pt>
    <dgm:pt modelId="{CCF64864-86A0-45F0-A12B-1669B1BCAC68}" type="parTrans" cxnId="{F5318426-E4BF-480D-BCE3-8E32F1C39098}">
      <dgm:prSet/>
      <dgm:spPr/>
      <dgm:t>
        <a:bodyPr/>
        <a:lstStyle/>
        <a:p>
          <a:endParaRPr lang="zh-CN" altLang="en-US"/>
        </a:p>
      </dgm:t>
    </dgm:pt>
    <dgm:pt modelId="{2D75DE4E-BC02-47D5-BCBE-85FB08B1833B}" type="sibTrans" cxnId="{F5318426-E4BF-480D-BCE3-8E32F1C39098}">
      <dgm:prSet/>
      <dgm:spPr/>
      <dgm:t>
        <a:bodyPr/>
        <a:lstStyle/>
        <a:p>
          <a:endParaRPr lang="zh-CN" altLang="en-US"/>
        </a:p>
      </dgm:t>
    </dgm:pt>
    <dgm:pt modelId="{B665A98B-9EF8-4BDF-B07D-508B00217A5F}">
      <dgm:prSet/>
      <dgm:spPr/>
      <dgm:t>
        <a:bodyPr/>
        <a:lstStyle/>
        <a:p>
          <a:r>
            <a:rPr lang="zh-CN" altLang="en-US" dirty="0"/>
            <a:t>贡献评价</a:t>
          </a:r>
          <a:endParaRPr lang="en-US" altLang="zh-CN" dirty="0"/>
        </a:p>
        <a:p>
          <a:r>
            <a:rPr lang="en-US" altLang="zh-CN" dirty="0"/>
            <a:t>Contribution identification</a:t>
          </a:r>
          <a:endParaRPr lang="zh-CN" altLang="zh-CN" dirty="0"/>
        </a:p>
      </dgm:t>
    </dgm:pt>
    <dgm:pt modelId="{5DE828FB-2CAF-407F-85FC-3C5B8FD53308}" type="parTrans" cxnId="{45A44E26-7483-41EA-AAC0-35412744F56B}">
      <dgm:prSet/>
      <dgm:spPr/>
      <dgm:t>
        <a:bodyPr/>
        <a:lstStyle/>
        <a:p>
          <a:endParaRPr lang="zh-CN" altLang="en-US"/>
        </a:p>
      </dgm:t>
    </dgm:pt>
    <dgm:pt modelId="{F8C67701-3302-4B0A-9E7A-6D5D11953DEF}" type="sibTrans" cxnId="{45A44E26-7483-41EA-AAC0-35412744F56B}">
      <dgm:prSet/>
      <dgm:spPr/>
      <dgm:t>
        <a:bodyPr/>
        <a:lstStyle/>
        <a:p>
          <a:endParaRPr lang="zh-CN" altLang="en-US"/>
        </a:p>
      </dgm:t>
    </dgm:pt>
    <dgm:pt modelId="{6D72039C-3F44-4DF4-B608-D6C3241CD4F3}">
      <dgm:prSet/>
      <dgm:spPr/>
      <dgm:t>
        <a:bodyPr/>
        <a:lstStyle/>
        <a:p>
          <a:r>
            <a:rPr lang="zh-CN" altLang="en-US" dirty="0"/>
            <a:t>自我演进</a:t>
          </a:r>
          <a:endParaRPr lang="en-US" altLang="zh-CN" dirty="0"/>
        </a:p>
        <a:p>
          <a:r>
            <a:rPr lang="en-US" altLang="zh-CN" dirty="0"/>
            <a:t>Self-evolution</a:t>
          </a:r>
          <a:endParaRPr lang="zh-CN" altLang="en-US" dirty="0"/>
        </a:p>
      </dgm:t>
    </dgm:pt>
    <dgm:pt modelId="{96E1D972-4CBD-4633-BFF1-29B135616851}" type="parTrans" cxnId="{4C6BDDA4-A525-4468-9AAC-CE3DCD8F53BD}">
      <dgm:prSet/>
      <dgm:spPr/>
      <dgm:t>
        <a:bodyPr/>
        <a:lstStyle/>
        <a:p>
          <a:endParaRPr lang="zh-CN" altLang="en-US"/>
        </a:p>
      </dgm:t>
    </dgm:pt>
    <dgm:pt modelId="{7A6E0AEB-074D-429C-8D6E-EDB33C356901}" type="sibTrans" cxnId="{4C6BDDA4-A525-4468-9AAC-CE3DCD8F53BD}">
      <dgm:prSet/>
      <dgm:spPr/>
      <dgm:t>
        <a:bodyPr/>
        <a:lstStyle/>
        <a:p>
          <a:endParaRPr lang="zh-CN" altLang="en-US"/>
        </a:p>
      </dgm:t>
    </dgm:pt>
    <dgm:pt modelId="{101DBA4A-1304-47EB-8388-CBE816FF8FCC}" type="pres">
      <dgm:prSet presAssocID="{2FAA6741-5E41-4EB7-915B-0834D0803353}" presName="diagram" presStyleCnt="0">
        <dgm:presLayoutVars>
          <dgm:dir/>
          <dgm:resizeHandles val="exact"/>
        </dgm:presLayoutVars>
      </dgm:prSet>
      <dgm:spPr/>
    </dgm:pt>
    <dgm:pt modelId="{A81D57FF-0502-4CD0-B0DA-A0197A6A1920}" type="pres">
      <dgm:prSet presAssocID="{43F9BAE5-E069-404A-A431-CF42994811F2}" presName="node" presStyleLbl="node1" presStyleIdx="0" presStyleCnt="4">
        <dgm:presLayoutVars>
          <dgm:bulletEnabled val="1"/>
        </dgm:presLayoutVars>
      </dgm:prSet>
      <dgm:spPr/>
    </dgm:pt>
    <dgm:pt modelId="{AC2EBA6D-10BE-437C-80FF-F1129BBBD75E}" type="pres">
      <dgm:prSet presAssocID="{CA423225-2D9C-457E-AE62-F52882D05D7A}" presName="sibTrans" presStyleCnt="0"/>
      <dgm:spPr/>
    </dgm:pt>
    <dgm:pt modelId="{AFDB6274-32C6-4350-BB46-FDA7D49EF8E8}" type="pres">
      <dgm:prSet presAssocID="{8CA32505-3547-400A-A077-5EEA8528A2B4}" presName="node" presStyleLbl="node1" presStyleIdx="1" presStyleCnt="4">
        <dgm:presLayoutVars>
          <dgm:bulletEnabled val="1"/>
        </dgm:presLayoutVars>
      </dgm:prSet>
      <dgm:spPr/>
    </dgm:pt>
    <dgm:pt modelId="{A69BE557-7784-488F-A049-811CEC745BA4}" type="pres">
      <dgm:prSet presAssocID="{2D75DE4E-BC02-47D5-BCBE-85FB08B1833B}" presName="sibTrans" presStyleCnt="0"/>
      <dgm:spPr/>
    </dgm:pt>
    <dgm:pt modelId="{DFAED8DB-85DE-4F3A-870F-550BB13D5DB9}" type="pres">
      <dgm:prSet presAssocID="{B665A98B-9EF8-4BDF-B07D-508B00217A5F}" presName="node" presStyleLbl="node1" presStyleIdx="2" presStyleCnt="4">
        <dgm:presLayoutVars>
          <dgm:bulletEnabled val="1"/>
        </dgm:presLayoutVars>
      </dgm:prSet>
      <dgm:spPr/>
    </dgm:pt>
    <dgm:pt modelId="{15BB619E-25D3-47A5-AC03-759A12066BFE}" type="pres">
      <dgm:prSet presAssocID="{F8C67701-3302-4B0A-9E7A-6D5D11953DEF}" presName="sibTrans" presStyleCnt="0"/>
      <dgm:spPr/>
    </dgm:pt>
    <dgm:pt modelId="{1331B564-8A46-42BD-B5E4-F9BF5D2DAF08}" type="pres">
      <dgm:prSet presAssocID="{6D72039C-3F44-4DF4-B608-D6C3241CD4F3}" presName="node" presStyleLbl="node1" presStyleIdx="3" presStyleCnt="4">
        <dgm:presLayoutVars>
          <dgm:bulletEnabled val="1"/>
        </dgm:presLayoutVars>
      </dgm:prSet>
      <dgm:spPr/>
    </dgm:pt>
  </dgm:ptLst>
  <dgm:cxnLst>
    <dgm:cxn modelId="{EB21B609-ECFA-453F-AA02-BB367267CA1A}" srcId="{2FAA6741-5E41-4EB7-915B-0834D0803353}" destId="{43F9BAE5-E069-404A-A431-CF42994811F2}" srcOrd="0" destOrd="0" parTransId="{22E38821-643F-4556-96F9-A20CCD7F0C01}" sibTransId="{CA423225-2D9C-457E-AE62-F52882D05D7A}"/>
    <dgm:cxn modelId="{14868F17-C14F-40E9-9EEC-78BD663B5EFA}" type="presOf" srcId="{2FAA6741-5E41-4EB7-915B-0834D0803353}" destId="{101DBA4A-1304-47EB-8388-CBE816FF8FCC}" srcOrd="0" destOrd="0" presId="urn:microsoft.com/office/officeart/2005/8/layout/default"/>
    <dgm:cxn modelId="{45A44E26-7483-41EA-AAC0-35412744F56B}" srcId="{2FAA6741-5E41-4EB7-915B-0834D0803353}" destId="{B665A98B-9EF8-4BDF-B07D-508B00217A5F}" srcOrd="2" destOrd="0" parTransId="{5DE828FB-2CAF-407F-85FC-3C5B8FD53308}" sibTransId="{F8C67701-3302-4B0A-9E7A-6D5D11953DEF}"/>
    <dgm:cxn modelId="{F5318426-E4BF-480D-BCE3-8E32F1C39098}" srcId="{2FAA6741-5E41-4EB7-915B-0834D0803353}" destId="{8CA32505-3547-400A-A077-5EEA8528A2B4}" srcOrd="1" destOrd="0" parTransId="{CCF64864-86A0-45F0-A12B-1669B1BCAC68}" sibTransId="{2D75DE4E-BC02-47D5-BCBE-85FB08B1833B}"/>
    <dgm:cxn modelId="{724A383C-9097-4A51-9F1C-B563E35E7849}" type="presOf" srcId="{B665A98B-9EF8-4BDF-B07D-508B00217A5F}" destId="{DFAED8DB-85DE-4F3A-870F-550BB13D5DB9}" srcOrd="0" destOrd="0" presId="urn:microsoft.com/office/officeart/2005/8/layout/default"/>
    <dgm:cxn modelId="{3773287C-70E7-46A8-B12E-F49B317C03DF}" type="presOf" srcId="{6D72039C-3F44-4DF4-B608-D6C3241CD4F3}" destId="{1331B564-8A46-42BD-B5E4-F9BF5D2DAF08}" srcOrd="0" destOrd="0" presId="urn:microsoft.com/office/officeart/2005/8/layout/default"/>
    <dgm:cxn modelId="{BFF7B59D-2D4A-4B60-9F5F-731125601FF4}" type="presOf" srcId="{8CA32505-3547-400A-A077-5EEA8528A2B4}" destId="{AFDB6274-32C6-4350-BB46-FDA7D49EF8E8}" srcOrd="0" destOrd="0" presId="urn:microsoft.com/office/officeart/2005/8/layout/default"/>
    <dgm:cxn modelId="{4C6BDDA4-A525-4468-9AAC-CE3DCD8F53BD}" srcId="{2FAA6741-5E41-4EB7-915B-0834D0803353}" destId="{6D72039C-3F44-4DF4-B608-D6C3241CD4F3}" srcOrd="3" destOrd="0" parTransId="{96E1D972-4CBD-4633-BFF1-29B135616851}" sibTransId="{7A6E0AEB-074D-429C-8D6E-EDB33C356901}"/>
    <dgm:cxn modelId="{6E5E8BCB-A926-4327-AE93-580159E1FA7D}" type="presOf" srcId="{43F9BAE5-E069-404A-A431-CF42994811F2}" destId="{A81D57FF-0502-4CD0-B0DA-A0197A6A1920}" srcOrd="0" destOrd="0" presId="urn:microsoft.com/office/officeart/2005/8/layout/default"/>
    <dgm:cxn modelId="{C2385AB7-3645-41EF-AC49-FD66D34D72FE}" type="presParOf" srcId="{101DBA4A-1304-47EB-8388-CBE816FF8FCC}" destId="{A81D57FF-0502-4CD0-B0DA-A0197A6A1920}" srcOrd="0" destOrd="0" presId="urn:microsoft.com/office/officeart/2005/8/layout/default"/>
    <dgm:cxn modelId="{BF2976E5-6C0C-405E-946F-F4553AF2A64D}" type="presParOf" srcId="{101DBA4A-1304-47EB-8388-CBE816FF8FCC}" destId="{AC2EBA6D-10BE-437C-80FF-F1129BBBD75E}" srcOrd="1" destOrd="0" presId="urn:microsoft.com/office/officeart/2005/8/layout/default"/>
    <dgm:cxn modelId="{B353D133-A17F-418A-8E7B-7CCD1B6960E7}" type="presParOf" srcId="{101DBA4A-1304-47EB-8388-CBE816FF8FCC}" destId="{AFDB6274-32C6-4350-BB46-FDA7D49EF8E8}" srcOrd="2" destOrd="0" presId="urn:microsoft.com/office/officeart/2005/8/layout/default"/>
    <dgm:cxn modelId="{AD5422A9-9BB6-40B3-A6BA-7A6ABC15417F}" type="presParOf" srcId="{101DBA4A-1304-47EB-8388-CBE816FF8FCC}" destId="{A69BE557-7784-488F-A049-811CEC745BA4}" srcOrd="3" destOrd="0" presId="urn:microsoft.com/office/officeart/2005/8/layout/default"/>
    <dgm:cxn modelId="{1F879248-5C29-4CC0-AC18-07F932ECE243}" type="presParOf" srcId="{101DBA4A-1304-47EB-8388-CBE816FF8FCC}" destId="{DFAED8DB-85DE-4F3A-870F-550BB13D5DB9}" srcOrd="4" destOrd="0" presId="urn:microsoft.com/office/officeart/2005/8/layout/default"/>
    <dgm:cxn modelId="{0297E9EB-0B67-435D-8EDB-F6B90FD524D4}" type="presParOf" srcId="{101DBA4A-1304-47EB-8388-CBE816FF8FCC}" destId="{15BB619E-25D3-47A5-AC03-759A12066BFE}" srcOrd="5" destOrd="0" presId="urn:microsoft.com/office/officeart/2005/8/layout/default"/>
    <dgm:cxn modelId="{DA8B4C82-07D8-4F9A-860C-FBC90D17652C}" type="presParOf" srcId="{101DBA4A-1304-47EB-8388-CBE816FF8FCC}" destId="{1331B564-8A46-42BD-B5E4-F9BF5D2DAF08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F53AAEB-1CAB-479E-ADF3-9957AEB6D498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9C70E66E-67D4-44CB-B469-50791C8DB5B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商品</a:t>
          </a:r>
          <a:endParaRPr lang="en-US" altLang="zh-CN" dirty="0"/>
        </a:p>
        <a:p>
          <a:r>
            <a:rPr lang="en-US" altLang="zh-CN" dirty="0"/>
            <a:t>commodity</a:t>
          </a:r>
          <a:endParaRPr lang="zh-CN" altLang="en-US" dirty="0"/>
        </a:p>
      </dgm:t>
    </dgm:pt>
    <dgm:pt modelId="{A461A3D6-3C82-4A6F-93E6-6AA4C5A2ED82}" type="parTrans" cxnId="{97449101-5E7F-4EB9-BF18-9011BB40201D}">
      <dgm:prSet/>
      <dgm:spPr/>
      <dgm:t>
        <a:bodyPr/>
        <a:lstStyle/>
        <a:p>
          <a:endParaRPr lang="zh-CN" altLang="en-US"/>
        </a:p>
      </dgm:t>
    </dgm:pt>
    <dgm:pt modelId="{5964B9A9-A660-4D8C-957D-8447FA805DB0}" type="sibTrans" cxnId="{97449101-5E7F-4EB9-BF18-9011BB40201D}">
      <dgm:prSet/>
      <dgm:spPr/>
      <dgm:t>
        <a:bodyPr/>
        <a:lstStyle/>
        <a:p>
          <a:endParaRPr lang="zh-CN" altLang="en-US"/>
        </a:p>
      </dgm:t>
    </dgm:pt>
    <dgm:pt modelId="{064F84F5-BD28-4E7D-85D5-51241E6E1EE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价格</a:t>
          </a:r>
          <a:endParaRPr lang="en-US" altLang="zh-CN" dirty="0"/>
        </a:p>
        <a:p>
          <a:r>
            <a:rPr lang="en-US" altLang="zh-CN" dirty="0"/>
            <a:t>Price</a:t>
          </a:r>
          <a:endParaRPr lang="zh-CN" altLang="en-US" dirty="0"/>
        </a:p>
      </dgm:t>
    </dgm:pt>
    <dgm:pt modelId="{C4562CBE-44F7-4CB5-8790-4FC21447D478}" type="parTrans" cxnId="{C586448A-0E47-48A0-83B3-75B0A4F52AFA}">
      <dgm:prSet/>
      <dgm:spPr/>
      <dgm:t>
        <a:bodyPr/>
        <a:lstStyle/>
        <a:p>
          <a:endParaRPr lang="zh-CN" altLang="en-US"/>
        </a:p>
      </dgm:t>
    </dgm:pt>
    <dgm:pt modelId="{C579AF8F-1E8C-4906-998B-D5D9ADB6B8C2}" type="sibTrans" cxnId="{C586448A-0E47-48A0-83B3-75B0A4F52AFA}">
      <dgm:prSet/>
      <dgm:spPr/>
      <dgm:t>
        <a:bodyPr/>
        <a:lstStyle/>
        <a:p>
          <a:endParaRPr lang="zh-CN" altLang="en-US"/>
        </a:p>
      </dgm:t>
    </dgm:pt>
    <dgm:pt modelId="{B1EC194F-21EB-4D59-AE30-A0C20361141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订单</a:t>
          </a:r>
          <a:endParaRPr lang="en-US" altLang="zh-CN" dirty="0"/>
        </a:p>
        <a:p>
          <a:r>
            <a:rPr lang="en-US" altLang="zh-CN" dirty="0"/>
            <a:t>Order</a:t>
          </a:r>
          <a:endParaRPr lang="zh-CN" altLang="en-US" dirty="0"/>
        </a:p>
      </dgm:t>
    </dgm:pt>
    <dgm:pt modelId="{4AF7892A-90DC-46D5-8F58-2010BEDCE526}" type="par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EE4ABAE1-38E6-4185-B686-B67B630B3142}" type="sib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C684BB53-D089-430F-AD15-9FD478DBE4BC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用户</a:t>
          </a:r>
          <a:endParaRPr lang="en-US" altLang="zh-CN" dirty="0"/>
        </a:p>
        <a:p>
          <a:r>
            <a:rPr lang="en-US" altLang="zh-CN" dirty="0"/>
            <a:t>Customer</a:t>
          </a:r>
          <a:endParaRPr lang="zh-CN" altLang="en-US" dirty="0"/>
        </a:p>
      </dgm:t>
    </dgm:pt>
    <dgm:pt modelId="{E3933E56-67EF-4CCA-B965-B27BF9A9754F}" type="parTrans" cxnId="{1FD46911-F61A-40FE-91C8-9B7E4EF42D98}">
      <dgm:prSet/>
      <dgm:spPr/>
      <dgm:t>
        <a:bodyPr/>
        <a:lstStyle/>
        <a:p>
          <a:endParaRPr lang="zh-CN" altLang="en-US"/>
        </a:p>
      </dgm:t>
    </dgm:pt>
    <dgm:pt modelId="{3BEB2AEE-92B5-4C8A-A053-24421CFE2F59}" type="sibTrans" cxnId="{1FD46911-F61A-40FE-91C8-9B7E4EF42D98}">
      <dgm:prSet/>
      <dgm:spPr/>
      <dgm:t>
        <a:bodyPr/>
        <a:lstStyle/>
        <a:p>
          <a:endParaRPr lang="zh-CN" altLang="en-US"/>
        </a:p>
      </dgm:t>
    </dgm:pt>
    <dgm:pt modelId="{D543967E-8F01-4776-9609-6E7CBFE6550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账户</a:t>
          </a:r>
          <a:endParaRPr lang="en-US" altLang="zh-CN" dirty="0"/>
        </a:p>
        <a:p>
          <a:r>
            <a:rPr lang="en-US" altLang="zh-CN" dirty="0"/>
            <a:t>Account</a:t>
          </a:r>
          <a:endParaRPr lang="zh-CN" altLang="en-US" dirty="0"/>
        </a:p>
      </dgm:t>
    </dgm:pt>
    <dgm:pt modelId="{F69327DB-E5BA-4F2D-8792-353D1F054E78}" type="parTrans" cxnId="{03245FFE-BAFD-4FDF-B89F-2C7B7B677EFC}">
      <dgm:prSet/>
      <dgm:spPr/>
      <dgm:t>
        <a:bodyPr/>
        <a:lstStyle/>
        <a:p>
          <a:endParaRPr lang="zh-CN" altLang="en-US"/>
        </a:p>
      </dgm:t>
    </dgm:pt>
    <dgm:pt modelId="{2C6C6B1E-9B44-4DF8-97EE-46BDE1BB8FD0}" type="sibTrans" cxnId="{03245FFE-BAFD-4FDF-B89F-2C7B7B677EFC}">
      <dgm:prSet/>
      <dgm:spPr/>
      <dgm:t>
        <a:bodyPr/>
        <a:lstStyle/>
        <a:p>
          <a:endParaRPr lang="zh-CN" altLang="en-US"/>
        </a:p>
      </dgm:t>
    </dgm:pt>
    <dgm:pt modelId="{913B6935-6E61-4D6A-8949-50E0F63020B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风控</a:t>
          </a:r>
          <a:endParaRPr lang="en-US" altLang="zh-CN" dirty="0"/>
        </a:p>
        <a:p>
          <a:r>
            <a:rPr lang="en-US" altLang="zh-CN" dirty="0"/>
            <a:t>Risk</a:t>
          </a:r>
          <a:endParaRPr lang="zh-CN" altLang="en-US" dirty="0"/>
        </a:p>
      </dgm:t>
    </dgm:pt>
    <dgm:pt modelId="{FA3383B2-6041-4132-8BFA-F16980F48C14}" type="parTrans" cxnId="{092FF9E8-7243-4476-A106-A199475FD5A8}">
      <dgm:prSet/>
      <dgm:spPr/>
      <dgm:t>
        <a:bodyPr/>
        <a:lstStyle/>
        <a:p>
          <a:endParaRPr lang="zh-CN" altLang="en-US"/>
        </a:p>
      </dgm:t>
    </dgm:pt>
    <dgm:pt modelId="{753238B3-7B1E-4BC7-86D1-0796A078CC45}" type="sibTrans" cxnId="{092FF9E8-7243-4476-A106-A199475FD5A8}">
      <dgm:prSet/>
      <dgm:spPr/>
      <dgm:t>
        <a:bodyPr/>
        <a:lstStyle/>
        <a:p>
          <a:endParaRPr lang="zh-CN" altLang="en-US"/>
        </a:p>
      </dgm:t>
    </dgm:pt>
    <dgm:pt modelId="{DDAFC130-6488-46EC-BC97-29141380798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信用</a:t>
          </a:r>
          <a:endParaRPr lang="en-US" altLang="zh-CN" dirty="0"/>
        </a:p>
        <a:p>
          <a:r>
            <a:rPr lang="en-US" altLang="zh-CN" dirty="0"/>
            <a:t>Credit</a:t>
          </a:r>
          <a:endParaRPr lang="zh-CN" altLang="en-US" dirty="0"/>
        </a:p>
      </dgm:t>
    </dgm:pt>
    <dgm:pt modelId="{B8B0733C-D641-4C11-88BA-52D6669CA18F}" type="parTrans" cxnId="{9097516E-B96A-4B9C-A058-5C8FF23028C6}">
      <dgm:prSet/>
      <dgm:spPr/>
      <dgm:t>
        <a:bodyPr/>
        <a:lstStyle/>
        <a:p>
          <a:endParaRPr lang="zh-CN" altLang="en-US"/>
        </a:p>
      </dgm:t>
    </dgm:pt>
    <dgm:pt modelId="{9D5190E9-5DF2-4F0B-B507-3D12856F1261}" type="sibTrans" cxnId="{9097516E-B96A-4B9C-A058-5C8FF23028C6}">
      <dgm:prSet/>
      <dgm:spPr/>
      <dgm:t>
        <a:bodyPr/>
        <a:lstStyle/>
        <a:p>
          <a:endParaRPr lang="zh-CN" altLang="en-US"/>
        </a:p>
      </dgm:t>
    </dgm:pt>
    <dgm:pt modelId="{F4BAF57E-2C0C-4172-B21E-B8E861C77E6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点券</a:t>
          </a:r>
          <a:endParaRPr lang="en-US" altLang="zh-CN" dirty="0"/>
        </a:p>
        <a:p>
          <a:r>
            <a:rPr lang="en-US" altLang="zh-CN" dirty="0"/>
            <a:t>Coupon</a:t>
          </a:r>
          <a:endParaRPr lang="zh-CN" altLang="en-US" dirty="0"/>
        </a:p>
      </dgm:t>
    </dgm:pt>
    <dgm:pt modelId="{BF7918BE-A18E-4994-90C6-8EAA746F433C}" type="parTrans" cxnId="{A8178F2E-B134-4F5F-96A7-94089BBFA8B4}">
      <dgm:prSet/>
      <dgm:spPr/>
      <dgm:t>
        <a:bodyPr/>
        <a:lstStyle/>
        <a:p>
          <a:endParaRPr lang="zh-CN" altLang="en-US"/>
        </a:p>
      </dgm:t>
    </dgm:pt>
    <dgm:pt modelId="{593BDA19-9205-4721-B50F-2C70C795601E}" type="sibTrans" cxnId="{A8178F2E-B134-4F5F-96A7-94089BBFA8B4}">
      <dgm:prSet/>
      <dgm:spPr/>
      <dgm:t>
        <a:bodyPr/>
        <a:lstStyle/>
        <a:p>
          <a:endParaRPr lang="zh-CN" altLang="en-US"/>
        </a:p>
      </dgm:t>
    </dgm:pt>
    <dgm:pt modelId="{2CFA4198-9FF0-4A1F-BBDD-D63E44814F40}" type="pres">
      <dgm:prSet presAssocID="{BF53AAEB-1CAB-479E-ADF3-9957AEB6D498}" presName="diagram" presStyleCnt="0">
        <dgm:presLayoutVars>
          <dgm:dir/>
          <dgm:resizeHandles val="exact"/>
        </dgm:presLayoutVars>
      </dgm:prSet>
      <dgm:spPr/>
    </dgm:pt>
    <dgm:pt modelId="{E404CBBF-C12D-4ADB-BB97-C44D912709C0}" type="pres">
      <dgm:prSet presAssocID="{9C70E66E-67D4-44CB-B469-50791C8DB5B0}" presName="node" presStyleLbl="node1" presStyleIdx="0" presStyleCnt="8">
        <dgm:presLayoutVars>
          <dgm:bulletEnabled val="1"/>
        </dgm:presLayoutVars>
      </dgm:prSet>
      <dgm:spPr/>
    </dgm:pt>
    <dgm:pt modelId="{F016AC67-5002-4FD9-96DE-182DB5AA2FA3}" type="pres">
      <dgm:prSet presAssocID="{5964B9A9-A660-4D8C-957D-8447FA805DB0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9ECB7319-3E17-4B14-9B20-D3EBE1AC8E30}" type="pres">
      <dgm:prSet presAssocID="{064F84F5-BD28-4E7D-85D5-51241E6E1EE3}" presName="node" presStyleLbl="node1" presStyleIdx="1" presStyleCnt="8">
        <dgm:presLayoutVars>
          <dgm:bulletEnabled val="1"/>
        </dgm:presLayoutVars>
      </dgm:prSet>
      <dgm:spPr/>
    </dgm:pt>
    <dgm:pt modelId="{076125EF-9CC3-4037-9527-A32749FDBE48}" type="pres">
      <dgm:prSet presAssocID="{C579AF8F-1E8C-4906-998B-D5D9ADB6B8C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FBBFEB9-C3E9-45F0-89A6-430362456F57}" type="pres">
      <dgm:prSet presAssocID="{B1EC194F-21EB-4D59-AE30-A0C203611415}" presName="node" presStyleLbl="node1" presStyleIdx="2" presStyleCnt="8">
        <dgm:presLayoutVars>
          <dgm:bulletEnabled val="1"/>
        </dgm:presLayoutVars>
      </dgm:prSet>
      <dgm:spPr/>
    </dgm:pt>
    <dgm:pt modelId="{7BB8BCDD-F308-4642-8668-8025F3B57F68}" type="pres">
      <dgm:prSet presAssocID="{EE4ABAE1-38E6-4185-B686-B67B630B314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179DC463-BDBD-453B-BB2A-A6E0998508AC}" type="pres">
      <dgm:prSet presAssocID="{C684BB53-D089-430F-AD15-9FD478DBE4BC}" presName="node" presStyleLbl="node1" presStyleIdx="3" presStyleCnt="8">
        <dgm:presLayoutVars>
          <dgm:bulletEnabled val="1"/>
        </dgm:presLayoutVars>
      </dgm:prSet>
      <dgm:spPr/>
    </dgm:pt>
    <dgm:pt modelId="{663F1A8C-14AD-47BA-A3C0-B65039D52994}" type="pres">
      <dgm:prSet presAssocID="{3BEB2AEE-92B5-4C8A-A053-24421CFE2F59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34EEC54C-1D90-4B7E-8E9B-3E25CCBBEA8A}" type="pres">
      <dgm:prSet presAssocID="{D543967E-8F01-4776-9609-6E7CBFE6550A}" presName="node" presStyleLbl="node1" presStyleIdx="4" presStyleCnt="8">
        <dgm:presLayoutVars>
          <dgm:bulletEnabled val="1"/>
        </dgm:presLayoutVars>
      </dgm:prSet>
      <dgm:spPr/>
    </dgm:pt>
    <dgm:pt modelId="{90F9F264-F0F8-4404-A1B8-31720E491763}" type="pres">
      <dgm:prSet presAssocID="{2C6C6B1E-9B44-4DF8-97EE-46BDE1BB8FD0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E372D856-4041-4FBA-9050-CDDACB034B99}" type="pres">
      <dgm:prSet presAssocID="{F4BAF57E-2C0C-4172-B21E-B8E861C77E6A}" presName="node" presStyleLbl="node1" presStyleIdx="5" presStyleCnt="8">
        <dgm:presLayoutVars>
          <dgm:bulletEnabled val="1"/>
        </dgm:presLayoutVars>
      </dgm:prSet>
      <dgm:spPr/>
    </dgm:pt>
    <dgm:pt modelId="{ED1090B4-E8D3-4050-86DC-AA14AB02C463}" type="pres">
      <dgm:prSet presAssocID="{593BDA19-9205-4721-B50F-2C70C795601E}" presName="sibTrans" presStyleCnt="0"/>
      <dgm:spPr/>
    </dgm:pt>
    <dgm:pt modelId="{2BD327DA-9086-4448-8C15-1F2C48177484}" type="pres">
      <dgm:prSet presAssocID="{913B6935-6E61-4D6A-8949-50E0F63020B5}" presName="node" presStyleLbl="node1" presStyleIdx="6" presStyleCnt="8">
        <dgm:presLayoutVars>
          <dgm:bulletEnabled val="1"/>
        </dgm:presLayoutVars>
      </dgm:prSet>
      <dgm:spPr/>
    </dgm:pt>
    <dgm:pt modelId="{CA95D894-85E1-4398-838B-47011DE9A784}" type="pres">
      <dgm:prSet presAssocID="{753238B3-7B1E-4BC7-86D1-0796A078CC45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1A580F5B-10A8-40C3-8874-D44A7BEA4EEB}" type="pres">
      <dgm:prSet presAssocID="{DDAFC130-6488-46EC-BC97-291413807989}" presName="node" presStyleLbl="node1" presStyleIdx="7" presStyleCnt="8">
        <dgm:presLayoutVars>
          <dgm:bulletEnabled val="1"/>
        </dgm:presLayoutVars>
      </dgm:prSet>
      <dgm:spPr/>
    </dgm:pt>
  </dgm:ptLst>
  <dgm:cxnLst>
    <dgm:cxn modelId="{97449101-5E7F-4EB9-BF18-9011BB40201D}" srcId="{BF53AAEB-1CAB-479E-ADF3-9957AEB6D498}" destId="{9C70E66E-67D4-44CB-B469-50791C8DB5B0}" srcOrd="0" destOrd="0" parTransId="{A461A3D6-3C82-4A6F-93E6-6AA4C5A2ED82}" sibTransId="{5964B9A9-A660-4D8C-957D-8447FA805DB0}"/>
    <dgm:cxn modelId="{816C3B10-75DF-4BBD-A4C9-E0E1E82D4676}" type="presOf" srcId="{F4BAF57E-2C0C-4172-B21E-B8E861C77E6A}" destId="{E372D856-4041-4FBA-9050-CDDACB034B99}" srcOrd="0" destOrd="0" presId="urn:microsoft.com/office/officeart/2005/8/layout/default"/>
    <dgm:cxn modelId="{1FD46911-F61A-40FE-91C8-9B7E4EF42D98}" srcId="{BF53AAEB-1CAB-479E-ADF3-9957AEB6D498}" destId="{C684BB53-D089-430F-AD15-9FD478DBE4BC}" srcOrd="3" destOrd="0" parTransId="{E3933E56-67EF-4CCA-B965-B27BF9A9754F}" sibTransId="{3BEB2AEE-92B5-4C8A-A053-24421CFE2F59}"/>
    <dgm:cxn modelId="{A8178F2E-B134-4F5F-96A7-94089BBFA8B4}" srcId="{BF53AAEB-1CAB-479E-ADF3-9957AEB6D498}" destId="{F4BAF57E-2C0C-4172-B21E-B8E861C77E6A}" srcOrd="5" destOrd="0" parTransId="{BF7918BE-A18E-4994-90C6-8EAA746F433C}" sibTransId="{593BDA19-9205-4721-B50F-2C70C795601E}"/>
    <dgm:cxn modelId="{2361A04C-2154-4153-8FB5-BBD45AEFC029}" type="presOf" srcId="{064F84F5-BD28-4E7D-85D5-51241E6E1EE3}" destId="{9ECB7319-3E17-4B14-9B20-D3EBE1AC8E30}" srcOrd="0" destOrd="0" presId="urn:microsoft.com/office/officeart/2005/8/layout/default"/>
    <dgm:cxn modelId="{C18BAB6D-DC77-4466-8B4F-18C017A99348}" type="presOf" srcId="{913B6935-6E61-4D6A-8949-50E0F63020B5}" destId="{2BD327DA-9086-4448-8C15-1F2C48177484}" srcOrd="0" destOrd="0" presId="urn:microsoft.com/office/officeart/2005/8/layout/default"/>
    <dgm:cxn modelId="{9097516E-B96A-4B9C-A058-5C8FF23028C6}" srcId="{BF53AAEB-1CAB-479E-ADF3-9957AEB6D498}" destId="{DDAFC130-6488-46EC-BC97-291413807989}" srcOrd="7" destOrd="0" parTransId="{B8B0733C-D641-4C11-88BA-52D6669CA18F}" sibTransId="{9D5190E9-5DF2-4F0B-B507-3D12856F1261}"/>
    <dgm:cxn modelId="{C67D536F-7009-40EA-8051-3A4DF013CD82}" type="presOf" srcId="{C684BB53-D089-430F-AD15-9FD478DBE4BC}" destId="{179DC463-BDBD-453B-BB2A-A6E0998508AC}" srcOrd="0" destOrd="0" presId="urn:microsoft.com/office/officeart/2005/8/layout/default"/>
    <dgm:cxn modelId="{6108C750-7C10-4068-AA12-B4F5FCE06B6F}" srcId="{BF53AAEB-1CAB-479E-ADF3-9957AEB6D498}" destId="{B1EC194F-21EB-4D59-AE30-A0C203611415}" srcOrd="2" destOrd="0" parTransId="{4AF7892A-90DC-46D5-8F58-2010BEDCE526}" sibTransId="{EE4ABAE1-38E6-4185-B686-B67B630B3142}"/>
    <dgm:cxn modelId="{F0381852-9B44-4DDD-8705-318EF02105D1}" type="presOf" srcId="{9C70E66E-67D4-44CB-B469-50791C8DB5B0}" destId="{E404CBBF-C12D-4ADB-BB97-C44D912709C0}" srcOrd="0" destOrd="0" presId="urn:microsoft.com/office/officeart/2005/8/layout/default"/>
    <dgm:cxn modelId="{8BD3145A-C464-472F-9669-DF563FFFDA09}" type="presOf" srcId="{D543967E-8F01-4776-9609-6E7CBFE6550A}" destId="{34EEC54C-1D90-4B7E-8E9B-3E25CCBBEA8A}" srcOrd="0" destOrd="0" presId="urn:microsoft.com/office/officeart/2005/8/layout/default"/>
    <dgm:cxn modelId="{C586448A-0E47-48A0-83B3-75B0A4F52AFA}" srcId="{BF53AAEB-1CAB-479E-ADF3-9957AEB6D498}" destId="{064F84F5-BD28-4E7D-85D5-51241E6E1EE3}" srcOrd="1" destOrd="0" parTransId="{C4562CBE-44F7-4CB5-8790-4FC21447D478}" sibTransId="{C579AF8F-1E8C-4906-998B-D5D9ADB6B8C2}"/>
    <dgm:cxn modelId="{B65E5D94-88C1-4739-B017-5C16967167BD}" type="presOf" srcId="{BF53AAEB-1CAB-479E-ADF3-9957AEB6D498}" destId="{2CFA4198-9FF0-4A1F-BBDD-D63E44814F40}" srcOrd="0" destOrd="0" presId="urn:microsoft.com/office/officeart/2005/8/layout/default"/>
    <dgm:cxn modelId="{429BBFD2-56E1-4125-A773-5A02B0CBBB2D}" type="presOf" srcId="{B1EC194F-21EB-4D59-AE30-A0C203611415}" destId="{6FBBFEB9-C3E9-45F0-89A6-430362456F57}" srcOrd="0" destOrd="0" presId="urn:microsoft.com/office/officeart/2005/8/layout/default"/>
    <dgm:cxn modelId="{13BC3AE3-99F9-474A-8267-B6E66B041A97}" type="presOf" srcId="{DDAFC130-6488-46EC-BC97-291413807989}" destId="{1A580F5B-10A8-40C3-8874-D44A7BEA4EEB}" srcOrd="0" destOrd="0" presId="urn:microsoft.com/office/officeart/2005/8/layout/default"/>
    <dgm:cxn modelId="{092FF9E8-7243-4476-A106-A199475FD5A8}" srcId="{BF53AAEB-1CAB-479E-ADF3-9957AEB6D498}" destId="{913B6935-6E61-4D6A-8949-50E0F63020B5}" srcOrd="6" destOrd="0" parTransId="{FA3383B2-6041-4132-8BFA-F16980F48C14}" sibTransId="{753238B3-7B1E-4BC7-86D1-0796A078CC45}"/>
    <dgm:cxn modelId="{03245FFE-BAFD-4FDF-B89F-2C7B7B677EFC}" srcId="{BF53AAEB-1CAB-479E-ADF3-9957AEB6D498}" destId="{D543967E-8F01-4776-9609-6E7CBFE6550A}" srcOrd="4" destOrd="0" parTransId="{F69327DB-E5BA-4F2D-8792-353D1F054E78}" sibTransId="{2C6C6B1E-9B44-4DF8-97EE-46BDE1BB8FD0}"/>
    <dgm:cxn modelId="{6C1F7492-389A-46A0-B3C5-4068D1365733}" type="presParOf" srcId="{2CFA4198-9FF0-4A1F-BBDD-D63E44814F40}" destId="{E404CBBF-C12D-4ADB-BB97-C44D912709C0}" srcOrd="0" destOrd="0" presId="urn:microsoft.com/office/officeart/2005/8/layout/default"/>
    <dgm:cxn modelId="{3B4F0C20-C70F-4FCB-9F5C-5640F7801CC0}" type="presParOf" srcId="{2CFA4198-9FF0-4A1F-BBDD-D63E44814F40}" destId="{F016AC67-5002-4FD9-96DE-182DB5AA2FA3}" srcOrd="1" destOrd="0" presId="urn:microsoft.com/office/officeart/2005/8/layout/default"/>
    <dgm:cxn modelId="{CCAE1407-D2B9-4E26-8194-64490B30B815}" type="presParOf" srcId="{2CFA4198-9FF0-4A1F-BBDD-D63E44814F40}" destId="{9ECB7319-3E17-4B14-9B20-D3EBE1AC8E30}" srcOrd="2" destOrd="0" presId="urn:microsoft.com/office/officeart/2005/8/layout/default"/>
    <dgm:cxn modelId="{CFF76269-2A7A-4BA3-9E68-5D5FE1FBA551}" type="presParOf" srcId="{2CFA4198-9FF0-4A1F-BBDD-D63E44814F40}" destId="{076125EF-9CC3-4037-9527-A32749FDBE48}" srcOrd="3" destOrd="0" presId="urn:microsoft.com/office/officeart/2005/8/layout/default"/>
    <dgm:cxn modelId="{CEDB5AFC-AAD7-467D-8E60-8379F5F742BA}" type="presParOf" srcId="{2CFA4198-9FF0-4A1F-BBDD-D63E44814F40}" destId="{6FBBFEB9-C3E9-45F0-89A6-430362456F57}" srcOrd="4" destOrd="0" presId="urn:microsoft.com/office/officeart/2005/8/layout/default"/>
    <dgm:cxn modelId="{5EF3AF32-A87B-449C-8B5E-9912B02FAC5D}" type="presParOf" srcId="{2CFA4198-9FF0-4A1F-BBDD-D63E44814F40}" destId="{7BB8BCDD-F308-4642-8668-8025F3B57F68}" srcOrd="5" destOrd="0" presId="urn:microsoft.com/office/officeart/2005/8/layout/default"/>
    <dgm:cxn modelId="{E312FC49-7D73-43D8-AEF1-BF0B193B4418}" type="presParOf" srcId="{2CFA4198-9FF0-4A1F-BBDD-D63E44814F40}" destId="{179DC463-BDBD-453B-BB2A-A6E0998508AC}" srcOrd="6" destOrd="0" presId="urn:microsoft.com/office/officeart/2005/8/layout/default"/>
    <dgm:cxn modelId="{679B5992-0379-4CDD-8FB4-2AFF83852206}" type="presParOf" srcId="{2CFA4198-9FF0-4A1F-BBDD-D63E44814F40}" destId="{663F1A8C-14AD-47BA-A3C0-B65039D52994}" srcOrd="7" destOrd="0" presId="urn:microsoft.com/office/officeart/2005/8/layout/default"/>
    <dgm:cxn modelId="{64C7F1EB-4967-450C-A2A6-E267A105CF45}" type="presParOf" srcId="{2CFA4198-9FF0-4A1F-BBDD-D63E44814F40}" destId="{34EEC54C-1D90-4B7E-8E9B-3E25CCBBEA8A}" srcOrd="8" destOrd="0" presId="urn:microsoft.com/office/officeart/2005/8/layout/default"/>
    <dgm:cxn modelId="{0743FE52-C9EF-45B7-AC61-A9FD9C15FC65}" type="presParOf" srcId="{2CFA4198-9FF0-4A1F-BBDD-D63E44814F40}" destId="{90F9F264-F0F8-4404-A1B8-31720E491763}" srcOrd="9" destOrd="0" presId="urn:microsoft.com/office/officeart/2005/8/layout/default"/>
    <dgm:cxn modelId="{7CF8D36D-E02D-485F-993F-62733E53A2B3}" type="presParOf" srcId="{2CFA4198-9FF0-4A1F-BBDD-D63E44814F40}" destId="{E372D856-4041-4FBA-9050-CDDACB034B99}" srcOrd="10" destOrd="0" presId="urn:microsoft.com/office/officeart/2005/8/layout/default"/>
    <dgm:cxn modelId="{E85EB381-DE57-418F-B9B4-F22A06206FDE}" type="presParOf" srcId="{2CFA4198-9FF0-4A1F-BBDD-D63E44814F40}" destId="{ED1090B4-E8D3-4050-86DC-AA14AB02C463}" srcOrd="11" destOrd="0" presId="urn:microsoft.com/office/officeart/2005/8/layout/default"/>
    <dgm:cxn modelId="{4172F041-97CB-4B39-8161-96986244BECE}" type="presParOf" srcId="{2CFA4198-9FF0-4A1F-BBDD-D63E44814F40}" destId="{2BD327DA-9086-4448-8C15-1F2C48177484}" srcOrd="12" destOrd="0" presId="urn:microsoft.com/office/officeart/2005/8/layout/default"/>
    <dgm:cxn modelId="{570C0E61-6493-4CD2-B234-2DE0869AD6ED}" type="presParOf" srcId="{2CFA4198-9FF0-4A1F-BBDD-D63E44814F40}" destId="{CA95D894-85E1-4398-838B-47011DE9A784}" srcOrd="13" destOrd="0" presId="urn:microsoft.com/office/officeart/2005/8/layout/default"/>
    <dgm:cxn modelId="{E2D99566-27C2-45E7-8F0C-F5706FE60CC1}" type="presParOf" srcId="{2CFA4198-9FF0-4A1F-BBDD-D63E44814F40}" destId="{1A580F5B-10A8-40C3-8874-D44A7BEA4EEB}" srcOrd="1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BF53AAEB-1CAB-479E-ADF3-9957AEB6D498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C83FA34F-035D-4647-82AC-62405658E47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支付</a:t>
          </a:r>
          <a:endParaRPr lang="en-US" altLang="zh-CN" dirty="0"/>
        </a:p>
        <a:p>
          <a:r>
            <a:rPr lang="en-US" altLang="zh-CN" dirty="0"/>
            <a:t>Payment</a:t>
          </a:r>
        </a:p>
      </dgm:t>
    </dgm:pt>
    <dgm:pt modelId="{5A5E7C46-3C50-4B61-B4A4-2F69038FFEF6}" type="parTrans" cxnId="{0D14D4EE-105D-4272-B1AC-BF81B995BCC6}">
      <dgm:prSet/>
      <dgm:spPr/>
      <dgm:t>
        <a:bodyPr/>
        <a:lstStyle/>
        <a:p>
          <a:endParaRPr lang="zh-CN" altLang="en-US"/>
        </a:p>
      </dgm:t>
    </dgm:pt>
    <dgm:pt modelId="{847134FF-A6C1-4590-988A-627A201A42BB}" type="sibTrans" cxnId="{0D14D4EE-105D-4272-B1AC-BF81B995BCC6}">
      <dgm:prSet/>
      <dgm:spPr/>
      <dgm:t>
        <a:bodyPr/>
        <a:lstStyle/>
        <a:p>
          <a:endParaRPr lang="zh-CN" altLang="en-US"/>
        </a:p>
      </dgm:t>
    </dgm:pt>
    <dgm:pt modelId="{B1EC194F-21EB-4D59-AE30-A0C20361141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物流</a:t>
          </a:r>
          <a:endParaRPr lang="en-US" altLang="zh-CN" dirty="0"/>
        </a:p>
        <a:p>
          <a:r>
            <a:rPr lang="en-US" altLang="zh-CN" dirty="0"/>
            <a:t>Logistics</a:t>
          </a:r>
          <a:endParaRPr lang="zh-CN" altLang="en-US" dirty="0"/>
        </a:p>
      </dgm:t>
    </dgm:pt>
    <dgm:pt modelId="{4AF7892A-90DC-46D5-8F58-2010BEDCE526}" type="par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EE4ABAE1-38E6-4185-B686-B67B630B3142}" type="sib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2B67C406-8924-42C3-9CC1-119315A07916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消息推送</a:t>
          </a:r>
          <a:endParaRPr lang="en-US" altLang="zh-CN" dirty="0"/>
        </a:p>
        <a:p>
          <a:r>
            <a:rPr lang="en-US" altLang="zh-CN" dirty="0"/>
            <a:t>Notify </a:t>
          </a:r>
          <a:endParaRPr lang="zh-CN" altLang="en-US" dirty="0"/>
        </a:p>
      </dgm:t>
    </dgm:pt>
    <dgm:pt modelId="{3438FA73-9326-4C8C-B89A-F930FA2954F5}" type="parTrans" cxnId="{A60E02BA-09A7-4EAD-93A0-6C8424A63B11}">
      <dgm:prSet/>
      <dgm:spPr/>
      <dgm:t>
        <a:bodyPr/>
        <a:lstStyle/>
        <a:p>
          <a:endParaRPr lang="zh-CN" altLang="en-US"/>
        </a:p>
      </dgm:t>
    </dgm:pt>
    <dgm:pt modelId="{ECC18DDA-5F90-48BC-9644-9928368D8C17}" type="sibTrans" cxnId="{A60E02BA-09A7-4EAD-93A0-6C8424A63B11}">
      <dgm:prSet/>
      <dgm:spPr/>
      <dgm:t>
        <a:bodyPr/>
        <a:lstStyle/>
        <a:p>
          <a:endParaRPr lang="zh-CN" altLang="en-US"/>
        </a:p>
      </dgm:t>
    </dgm:pt>
    <dgm:pt modelId="{2B21C74B-D658-4C7E-9050-67FF771286D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风控</a:t>
          </a:r>
          <a:endParaRPr lang="en-US" altLang="zh-CN" dirty="0"/>
        </a:p>
        <a:p>
          <a:r>
            <a:rPr lang="en-US" altLang="zh-CN" dirty="0"/>
            <a:t>Risk</a:t>
          </a:r>
          <a:endParaRPr lang="zh-CN" altLang="en-US" dirty="0"/>
        </a:p>
      </dgm:t>
    </dgm:pt>
    <dgm:pt modelId="{641777EE-B3A3-408F-9ECC-A793E38351F2}" type="parTrans" cxnId="{269FF4A1-AB1B-4212-984C-6763FD8012C4}">
      <dgm:prSet/>
      <dgm:spPr/>
      <dgm:t>
        <a:bodyPr/>
        <a:lstStyle/>
        <a:p>
          <a:endParaRPr lang="zh-CN" altLang="en-US"/>
        </a:p>
      </dgm:t>
    </dgm:pt>
    <dgm:pt modelId="{57D6F6FD-40C5-49ED-8E2D-EAEC014005CB}" type="sibTrans" cxnId="{269FF4A1-AB1B-4212-984C-6763FD8012C4}">
      <dgm:prSet/>
      <dgm:spPr/>
      <dgm:t>
        <a:bodyPr/>
        <a:lstStyle/>
        <a:p>
          <a:endParaRPr lang="zh-CN" altLang="en-US"/>
        </a:p>
      </dgm:t>
    </dgm:pt>
    <dgm:pt modelId="{DDAFC130-6488-46EC-BC97-29141380798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信用</a:t>
          </a:r>
          <a:endParaRPr lang="en-US" altLang="zh-CN" dirty="0"/>
        </a:p>
        <a:p>
          <a:r>
            <a:rPr lang="en-US" altLang="zh-CN" dirty="0"/>
            <a:t>Credit</a:t>
          </a:r>
          <a:endParaRPr lang="zh-CN" altLang="en-US" dirty="0"/>
        </a:p>
      </dgm:t>
    </dgm:pt>
    <dgm:pt modelId="{B8B0733C-D641-4C11-88BA-52D6669CA18F}" type="parTrans" cxnId="{9097516E-B96A-4B9C-A058-5C8FF23028C6}">
      <dgm:prSet/>
      <dgm:spPr/>
      <dgm:t>
        <a:bodyPr/>
        <a:lstStyle/>
        <a:p>
          <a:endParaRPr lang="zh-CN" altLang="en-US"/>
        </a:p>
      </dgm:t>
    </dgm:pt>
    <dgm:pt modelId="{9D5190E9-5DF2-4F0B-B507-3D12856F1261}" type="sibTrans" cxnId="{9097516E-B96A-4B9C-A058-5C8FF23028C6}">
      <dgm:prSet/>
      <dgm:spPr/>
      <dgm:t>
        <a:bodyPr/>
        <a:lstStyle/>
        <a:p>
          <a:endParaRPr lang="zh-CN" altLang="en-US"/>
        </a:p>
      </dgm:t>
    </dgm:pt>
    <dgm:pt modelId="{BDB0EF72-7D8E-4229-A5BA-2ABC4A8BD17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分期</a:t>
          </a:r>
          <a:endParaRPr lang="en-US" altLang="zh-CN" dirty="0"/>
        </a:p>
        <a:p>
          <a:r>
            <a:rPr lang="en-US" altLang="zh-CN" dirty="0"/>
            <a:t>installment</a:t>
          </a:r>
          <a:endParaRPr lang="zh-CN" altLang="en-US" dirty="0"/>
        </a:p>
      </dgm:t>
    </dgm:pt>
    <dgm:pt modelId="{FF1C1BE4-77EB-4695-B36E-681AC1FBB301}" type="parTrans" cxnId="{564803DA-EBC4-4E21-8481-B9A73C011C91}">
      <dgm:prSet/>
      <dgm:spPr/>
      <dgm:t>
        <a:bodyPr/>
        <a:lstStyle/>
        <a:p>
          <a:endParaRPr lang="zh-CN" altLang="en-US"/>
        </a:p>
      </dgm:t>
    </dgm:pt>
    <dgm:pt modelId="{28125ABC-2819-4F13-B281-8FC48D1A26E1}" type="sibTrans" cxnId="{564803DA-EBC4-4E21-8481-B9A73C011C91}">
      <dgm:prSet/>
      <dgm:spPr/>
      <dgm:t>
        <a:bodyPr/>
        <a:lstStyle/>
        <a:p>
          <a:endParaRPr lang="zh-CN" altLang="en-US"/>
        </a:p>
      </dgm:t>
    </dgm:pt>
    <dgm:pt modelId="{2CFA4198-9FF0-4A1F-BBDD-D63E44814F40}" type="pres">
      <dgm:prSet presAssocID="{BF53AAEB-1CAB-479E-ADF3-9957AEB6D498}" presName="diagram" presStyleCnt="0">
        <dgm:presLayoutVars>
          <dgm:dir/>
          <dgm:resizeHandles val="exact"/>
        </dgm:presLayoutVars>
      </dgm:prSet>
      <dgm:spPr/>
    </dgm:pt>
    <dgm:pt modelId="{6FBBFEB9-C3E9-45F0-89A6-430362456F57}" type="pres">
      <dgm:prSet presAssocID="{B1EC194F-21EB-4D59-AE30-A0C203611415}" presName="node" presStyleLbl="node1" presStyleIdx="0" presStyleCnt="6">
        <dgm:presLayoutVars>
          <dgm:bulletEnabled val="1"/>
        </dgm:presLayoutVars>
      </dgm:prSet>
      <dgm:spPr/>
    </dgm:pt>
    <dgm:pt modelId="{7BB8BCDD-F308-4642-8668-8025F3B57F68}" type="pres">
      <dgm:prSet presAssocID="{EE4ABAE1-38E6-4185-B686-B67B630B314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0870C9C-D63B-45BF-86F9-887237C64261}" type="pres">
      <dgm:prSet presAssocID="{C83FA34F-035D-4647-82AC-62405658E474}" presName="node" presStyleLbl="node1" presStyleIdx="1" presStyleCnt="6">
        <dgm:presLayoutVars>
          <dgm:bulletEnabled val="1"/>
        </dgm:presLayoutVars>
      </dgm:prSet>
      <dgm:spPr/>
    </dgm:pt>
    <dgm:pt modelId="{62AA9CC4-C148-45D3-B8EC-C7A4D2A59A38}" type="pres">
      <dgm:prSet presAssocID="{847134FF-A6C1-4590-988A-627A201A42B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9E961EEE-837A-42A1-A5F1-BAEF81A59BF0}" type="pres">
      <dgm:prSet presAssocID="{2B67C406-8924-42C3-9CC1-119315A07916}" presName="node" presStyleLbl="node1" presStyleIdx="2" presStyleCnt="6">
        <dgm:presLayoutVars>
          <dgm:bulletEnabled val="1"/>
        </dgm:presLayoutVars>
      </dgm:prSet>
      <dgm:spPr/>
    </dgm:pt>
    <dgm:pt modelId="{9AA4A180-3CC9-4139-AFDD-9704E12FBC6D}" type="pres">
      <dgm:prSet presAssocID="{ECC18DDA-5F90-48BC-9644-9928368D8C17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1FED2D40-0EBA-4940-A342-7673A8D196F1}" type="pres">
      <dgm:prSet presAssocID="{2B21C74B-D658-4C7E-9050-67FF771286D1}" presName="node" presStyleLbl="node1" presStyleIdx="3" presStyleCnt="6">
        <dgm:presLayoutVars>
          <dgm:bulletEnabled val="1"/>
        </dgm:presLayoutVars>
      </dgm:prSet>
      <dgm:spPr/>
    </dgm:pt>
    <dgm:pt modelId="{F97635C0-0C6C-43CF-BCD6-9B964316CBDB}" type="pres">
      <dgm:prSet presAssocID="{57D6F6FD-40C5-49ED-8E2D-EAEC014005C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1A580F5B-10A8-40C3-8874-D44A7BEA4EEB}" type="pres">
      <dgm:prSet presAssocID="{DDAFC130-6488-46EC-BC97-291413807989}" presName="node" presStyleLbl="node1" presStyleIdx="4" presStyleCnt="6">
        <dgm:presLayoutVars>
          <dgm:bulletEnabled val="1"/>
        </dgm:presLayoutVars>
      </dgm:prSet>
      <dgm:spPr/>
    </dgm:pt>
    <dgm:pt modelId="{0B28AF90-F621-46B8-971A-D792DE194D84}" type="pres">
      <dgm:prSet presAssocID="{9D5190E9-5DF2-4F0B-B507-3D12856F1261}" presName="sibTrans" presStyleCnt="0"/>
      <dgm:spPr/>
    </dgm:pt>
    <dgm:pt modelId="{9CED9088-5128-4C89-9212-078A97FCF351}" type="pres">
      <dgm:prSet presAssocID="{BDB0EF72-7D8E-4229-A5BA-2ABC4A8BD17A}" presName="node" presStyleLbl="node1" presStyleIdx="5" presStyleCnt="6">
        <dgm:presLayoutVars>
          <dgm:bulletEnabled val="1"/>
        </dgm:presLayoutVars>
      </dgm:prSet>
      <dgm:spPr/>
    </dgm:pt>
  </dgm:ptLst>
  <dgm:cxnLst>
    <dgm:cxn modelId="{BB6FFA16-8FF2-4672-9C07-81C912CBB7A0}" type="presOf" srcId="{BDB0EF72-7D8E-4229-A5BA-2ABC4A8BD17A}" destId="{9CED9088-5128-4C89-9212-078A97FCF351}" srcOrd="0" destOrd="0" presId="urn:microsoft.com/office/officeart/2005/8/layout/default"/>
    <dgm:cxn modelId="{9097516E-B96A-4B9C-A058-5C8FF23028C6}" srcId="{BF53AAEB-1CAB-479E-ADF3-9957AEB6D498}" destId="{DDAFC130-6488-46EC-BC97-291413807989}" srcOrd="4" destOrd="0" parTransId="{B8B0733C-D641-4C11-88BA-52D6669CA18F}" sibTransId="{9D5190E9-5DF2-4F0B-B507-3D12856F1261}"/>
    <dgm:cxn modelId="{6108C750-7C10-4068-AA12-B4F5FCE06B6F}" srcId="{BF53AAEB-1CAB-479E-ADF3-9957AEB6D498}" destId="{B1EC194F-21EB-4D59-AE30-A0C203611415}" srcOrd="0" destOrd="0" parTransId="{4AF7892A-90DC-46D5-8F58-2010BEDCE526}" sibTransId="{EE4ABAE1-38E6-4185-B686-B67B630B3142}"/>
    <dgm:cxn modelId="{BC00C489-C537-42D4-B700-4214CFD15E96}" type="presOf" srcId="{C83FA34F-035D-4647-82AC-62405658E474}" destId="{A0870C9C-D63B-45BF-86F9-887237C64261}" srcOrd="0" destOrd="0" presId="urn:microsoft.com/office/officeart/2005/8/layout/default"/>
    <dgm:cxn modelId="{B65E5D94-88C1-4739-B017-5C16967167BD}" type="presOf" srcId="{BF53AAEB-1CAB-479E-ADF3-9957AEB6D498}" destId="{2CFA4198-9FF0-4A1F-BBDD-D63E44814F40}" srcOrd="0" destOrd="0" presId="urn:microsoft.com/office/officeart/2005/8/layout/default"/>
    <dgm:cxn modelId="{269FF4A1-AB1B-4212-984C-6763FD8012C4}" srcId="{BF53AAEB-1CAB-479E-ADF3-9957AEB6D498}" destId="{2B21C74B-D658-4C7E-9050-67FF771286D1}" srcOrd="3" destOrd="0" parTransId="{641777EE-B3A3-408F-9ECC-A793E38351F2}" sibTransId="{57D6F6FD-40C5-49ED-8E2D-EAEC014005CB}"/>
    <dgm:cxn modelId="{91E0EAA9-F2CA-4499-999C-15B9629E2C7D}" type="presOf" srcId="{2B21C74B-D658-4C7E-9050-67FF771286D1}" destId="{1FED2D40-0EBA-4940-A342-7673A8D196F1}" srcOrd="0" destOrd="0" presId="urn:microsoft.com/office/officeart/2005/8/layout/default"/>
    <dgm:cxn modelId="{8C0037AC-94C6-422D-9A49-91E354C1027F}" type="presOf" srcId="{2B67C406-8924-42C3-9CC1-119315A07916}" destId="{9E961EEE-837A-42A1-A5F1-BAEF81A59BF0}" srcOrd="0" destOrd="0" presId="urn:microsoft.com/office/officeart/2005/8/layout/default"/>
    <dgm:cxn modelId="{A60E02BA-09A7-4EAD-93A0-6C8424A63B11}" srcId="{BF53AAEB-1CAB-479E-ADF3-9957AEB6D498}" destId="{2B67C406-8924-42C3-9CC1-119315A07916}" srcOrd="2" destOrd="0" parTransId="{3438FA73-9326-4C8C-B89A-F930FA2954F5}" sibTransId="{ECC18DDA-5F90-48BC-9644-9928368D8C17}"/>
    <dgm:cxn modelId="{429BBFD2-56E1-4125-A773-5A02B0CBBB2D}" type="presOf" srcId="{B1EC194F-21EB-4D59-AE30-A0C203611415}" destId="{6FBBFEB9-C3E9-45F0-89A6-430362456F57}" srcOrd="0" destOrd="0" presId="urn:microsoft.com/office/officeart/2005/8/layout/default"/>
    <dgm:cxn modelId="{564803DA-EBC4-4E21-8481-B9A73C011C91}" srcId="{BF53AAEB-1CAB-479E-ADF3-9957AEB6D498}" destId="{BDB0EF72-7D8E-4229-A5BA-2ABC4A8BD17A}" srcOrd="5" destOrd="0" parTransId="{FF1C1BE4-77EB-4695-B36E-681AC1FBB301}" sibTransId="{28125ABC-2819-4F13-B281-8FC48D1A26E1}"/>
    <dgm:cxn modelId="{13BC3AE3-99F9-474A-8267-B6E66B041A97}" type="presOf" srcId="{DDAFC130-6488-46EC-BC97-291413807989}" destId="{1A580F5B-10A8-40C3-8874-D44A7BEA4EEB}" srcOrd="0" destOrd="0" presId="urn:microsoft.com/office/officeart/2005/8/layout/default"/>
    <dgm:cxn modelId="{0D14D4EE-105D-4272-B1AC-BF81B995BCC6}" srcId="{BF53AAEB-1CAB-479E-ADF3-9957AEB6D498}" destId="{C83FA34F-035D-4647-82AC-62405658E474}" srcOrd="1" destOrd="0" parTransId="{5A5E7C46-3C50-4B61-B4A4-2F69038FFEF6}" sibTransId="{847134FF-A6C1-4590-988A-627A201A42BB}"/>
    <dgm:cxn modelId="{CEDB5AFC-AAD7-467D-8E60-8379F5F742BA}" type="presParOf" srcId="{2CFA4198-9FF0-4A1F-BBDD-D63E44814F40}" destId="{6FBBFEB9-C3E9-45F0-89A6-430362456F57}" srcOrd="0" destOrd="0" presId="urn:microsoft.com/office/officeart/2005/8/layout/default"/>
    <dgm:cxn modelId="{5EF3AF32-A87B-449C-8B5E-9912B02FAC5D}" type="presParOf" srcId="{2CFA4198-9FF0-4A1F-BBDD-D63E44814F40}" destId="{7BB8BCDD-F308-4642-8668-8025F3B57F68}" srcOrd="1" destOrd="0" presId="urn:microsoft.com/office/officeart/2005/8/layout/default"/>
    <dgm:cxn modelId="{F7DE3E21-E51D-4191-B4B3-777E7887AF47}" type="presParOf" srcId="{2CFA4198-9FF0-4A1F-BBDD-D63E44814F40}" destId="{A0870C9C-D63B-45BF-86F9-887237C64261}" srcOrd="2" destOrd="0" presId="urn:microsoft.com/office/officeart/2005/8/layout/default"/>
    <dgm:cxn modelId="{825655B7-5E58-45C0-974D-E9835325D0A7}" type="presParOf" srcId="{2CFA4198-9FF0-4A1F-BBDD-D63E44814F40}" destId="{62AA9CC4-C148-45D3-B8EC-C7A4D2A59A38}" srcOrd="3" destOrd="0" presId="urn:microsoft.com/office/officeart/2005/8/layout/default"/>
    <dgm:cxn modelId="{B965055A-B3CC-4FC5-BA0E-8E80422FF9A7}" type="presParOf" srcId="{2CFA4198-9FF0-4A1F-BBDD-D63E44814F40}" destId="{9E961EEE-837A-42A1-A5F1-BAEF81A59BF0}" srcOrd="4" destOrd="0" presId="urn:microsoft.com/office/officeart/2005/8/layout/default"/>
    <dgm:cxn modelId="{13E6A368-9CAC-4EF3-93CE-FD4D84FC81BA}" type="presParOf" srcId="{2CFA4198-9FF0-4A1F-BBDD-D63E44814F40}" destId="{9AA4A180-3CC9-4139-AFDD-9704E12FBC6D}" srcOrd="5" destOrd="0" presId="urn:microsoft.com/office/officeart/2005/8/layout/default"/>
    <dgm:cxn modelId="{7D01E912-53EA-408B-A8E3-A15323BDB7A0}" type="presParOf" srcId="{2CFA4198-9FF0-4A1F-BBDD-D63E44814F40}" destId="{1FED2D40-0EBA-4940-A342-7673A8D196F1}" srcOrd="6" destOrd="0" presId="urn:microsoft.com/office/officeart/2005/8/layout/default"/>
    <dgm:cxn modelId="{249866E9-A132-453C-B798-C4267CBCEF3E}" type="presParOf" srcId="{2CFA4198-9FF0-4A1F-BBDD-D63E44814F40}" destId="{F97635C0-0C6C-43CF-BCD6-9B964316CBDB}" srcOrd="7" destOrd="0" presId="urn:microsoft.com/office/officeart/2005/8/layout/default"/>
    <dgm:cxn modelId="{E2D99566-27C2-45E7-8F0C-F5706FE60CC1}" type="presParOf" srcId="{2CFA4198-9FF0-4A1F-BBDD-D63E44814F40}" destId="{1A580F5B-10A8-40C3-8874-D44A7BEA4EEB}" srcOrd="8" destOrd="0" presId="urn:microsoft.com/office/officeart/2005/8/layout/default"/>
    <dgm:cxn modelId="{623851BA-6337-4BB4-B3C7-A9D63BFBF167}" type="presParOf" srcId="{2CFA4198-9FF0-4A1F-BBDD-D63E44814F40}" destId="{0B28AF90-F621-46B8-971A-D792DE194D84}" srcOrd="9" destOrd="0" presId="urn:microsoft.com/office/officeart/2005/8/layout/default"/>
    <dgm:cxn modelId="{E5C2EA1E-8C32-415F-9C62-1F34EDEA9ABE}" type="presParOf" srcId="{2CFA4198-9FF0-4A1F-BBDD-D63E44814F40}" destId="{9CED9088-5128-4C89-9212-078A97FCF351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BF53AAEB-1CAB-479E-ADF3-9957AEB6D498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C83FA34F-035D-4647-82AC-62405658E47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财务</a:t>
          </a:r>
          <a:endParaRPr lang="en-US" altLang="zh-CN" dirty="0"/>
        </a:p>
        <a:p>
          <a:r>
            <a:rPr lang="en-US" altLang="zh-CN" dirty="0"/>
            <a:t>Finance</a:t>
          </a:r>
          <a:endParaRPr lang="zh-CN" altLang="en-US" dirty="0"/>
        </a:p>
      </dgm:t>
    </dgm:pt>
    <dgm:pt modelId="{5A5E7C46-3C50-4B61-B4A4-2F69038FFEF6}" type="parTrans" cxnId="{0D14D4EE-105D-4272-B1AC-BF81B995BCC6}">
      <dgm:prSet/>
      <dgm:spPr/>
      <dgm:t>
        <a:bodyPr/>
        <a:lstStyle/>
        <a:p>
          <a:endParaRPr lang="zh-CN" altLang="en-US"/>
        </a:p>
      </dgm:t>
    </dgm:pt>
    <dgm:pt modelId="{847134FF-A6C1-4590-988A-627A201A42BB}" type="sibTrans" cxnId="{0D14D4EE-105D-4272-B1AC-BF81B995BCC6}">
      <dgm:prSet/>
      <dgm:spPr/>
      <dgm:t>
        <a:bodyPr/>
        <a:lstStyle/>
        <a:p>
          <a:endParaRPr lang="zh-CN" altLang="en-US"/>
        </a:p>
      </dgm:t>
    </dgm:pt>
    <dgm:pt modelId="{B1EC194F-21EB-4D59-AE30-A0C20361141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仓库</a:t>
          </a:r>
          <a:endParaRPr lang="en-US" altLang="zh-CN" dirty="0"/>
        </a:p>
        <a:p>
          <a:r>
            <a:rPr lang="en-US" altLang="zh-CN" dirty="0"/>
            <a:t>Warehouse</a:t>
          </a:r>
          <a:endParaRPr lang="zh-CN" altLang="en-US" dirty="0"/>
        </a:p>
      </dgm:t>
    </dgm:pt>
    <dgm:pt modelId="{4AF7892A-90DC-46D5-8F58-2010BEDCE526}" type="par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EE4ABAE1-38E6-4185-B686-B67B630B3142}" type="sib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2B67C406-8924-42C3-9CC1-119315A07916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权限</a:t>
          </a:r>
          <a:endParaRPr lang="en-US" altLang="zh-CN" dirty="0"/>
        </a:p>
        <a:p>
          <a:r>
            <a:rPr lang="en-US" altLang="zh-CN" dirty="0"/>
            <a:t>AM </a:t>
          </a:r>
          <a:endParaRPr lang="zh-CN" altLang="en-US" dirty="0"/>
        </a:p>
      </dgm:t>
    </dgm:pt>
    <dgm:pt modelId="{3438FA73-9326-4C8C-B89A-F930FA2954F5}" type="parTrans" cxnId="{A60E02BA-09A7-4EAD-93A0-6C8424A63B11}">
      <dgm:prSet/>
      <dgm:spPr/>
      <dgm:t>
        <a:bodyPr/>
        <a:lstStyle/>
        <a:p>
          <a:endParaRPr lang="zh-CN" altLang="en-US"/>
        </a:p>
      </dgm:t>
    </dgm:pt>
    <dgm:pt modelId="{ECC18DDA-5F90-48BC-9644-9928368D8C17}" type="sibTrans" cxnId="{A60E02BA-09A7-4EAD-93A0-6C8424A63B11}">
      <dgm:prSet/>
      <dgm:spPr/>
      <dgm:t>
        <a:bodyPr/>
        <a:lstStyle/>
        <a:p>
          <a:endParaRPr lang="zh-CN" altLang="en-US"/>
        </a:p>
      </dgm:t>
    </dgm:pt>
    <dgm:pt modelId="{3F52C4B0-F2A1-4ACA-A028-A2AF299A308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客服</a:t>
          </a:r>
          <a:endParaRPr lang="en-US" altLang="zh-CN" dirty="0"/>
        </a:p>
        <a:p>
          <a:r>
            <a:rPr lang="en-US" altLang="zh-CN" dirty="0"/>
            <a:t>CC</a:t>
          </a:r>
          <a:endParaRPr lang="zh-CN" altLang="en-US" dirty="0"/>
        </a:p>
      </dgm:t>
    </dgm:pt>
    <dgm:pt modelId="{7E83E097-29AA-469D-8A56-29977575BE8D}" type="parTrans" cxnId="{3D691369-4A44-46B0-9010-36EAAD1F9482}">
      <dgm:prSet/>
      <dgm:spPr/>
      <dgm:t>
        <a:bodyPr/>
        <a:lstStyle/>
        <a:p>
          <a:endParaRPr lang="zh-CN" altLang="en-US"/>
        </a:p>
      </dgm:t>
    </dgm:pt>
    <dgm:pt modelId="{840033FE-1EA0-4FBC-8919-AE5373BB62F3}" type="sibTrans" cxnId="{3D691369-4A44-46B0-9010-36EAAD1F9482}">
      <dgm:prSet/>
      <dgm:spPr/>
      <dgm:t>
        <a:bodyPr/>
        <a:lstStyle/>
        <a:p>
          <a:endParaRPr lang="zh-CN" altLang="en-US"/>
        </a:p>
      </dgm:t>
    </dgm:pt>
    <dgm:pt modelId="{E2F2ABEF-BF3C-47C9-852D-847E0BBB1AD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营销</a:t>
          </a:r>
          <a:endParaRPr lang="en-US" altLang="zh-CN" dirty="0"/>
        </a:p>
        <a:p>
          <a:r>
            <a:rPr lang="en-US" altLang="zh-CN" dirty="0"/>
            <a:t>OSS</a:t>
          </a:r>
          <a:endParaRPr lang="zh-CN" altLang="en-US" dirty="0"/>
        </a:p>
      </dgm:t>
    </dgm:pt>
    <dgm:pt modelId="{00BD5122-C8A9-4F8B-9502-49E76A27EA6C}" type="parTrans" cxnId="{57BB99B7-3C70-4105-84E9-BE7B6FB6E68C}">
      <dgm:prSet/>
      <dgm:spPr/>
      <dgm:t>
        <a:bodyPr/>
        <a:lstStyle/>
        <a:p>
          <a:endParaRPr lang="zh-CN" altLang="en-US"/>
        </a:p>
      </dgm:t>
    </dgm:pt>
    <dgm:pt modelId="{93C4E9EE-1E6F-466A-8183-6C4D3DE14CD9}" type="sibTrans" cxnId="{57BB99B7-3C70-4105-84E9-BE7B6FB6E68C}">
      <dgm:prSet/>
      <dgm:spPr/>
      <dgm:t>
        <a:bodyPr/>
        <a:lstStyle/>
        <a:p>
          <a:endParaRPr lang="zh-CN" altLang="en-US"/>
        </a:p>
      </dgm:t>
    </dgm:pt>
    <dgm:pt modelId="{BA80AAF1-6871-49BD-8313-FD93815E546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工单</a:t>
          </a:r>
          <a:endParaRPr lang="en-US" altLang="zh-CN" dirty="0"/>
        </a:p>
        <a:p>
          <a:r>
            <a:rPr lang="en-US" altLang="zh-CN" dirty="0"/>
            <a:t>Workflow</a:t>
          </a:r>
          <a:endParaRPr lang="zh-CN" altLang="en-US" dirty="0"/>
        </a:p>
      </dgm:t>
    </dgm:pt>
    <dgm:pt modelId="{B52EC1D6-9F91-4D5F-A729-171E17CEF736}" type="parTrans" cxnId="{DDB6C33B-0E21-4A2C-997D-6C0171EBAF44}">
      <dgm:prSet/>
      <dgm:spPr/>
      <dgm:t>
        <a:bodyPr/>
        <a:lstStyle/>
        <a:p>
          <a:endParaRPr lang="zh-CN" altLang="en-US"/>
        </a:p>
      </dgm:t>
    </dgm:pt>
    <dgm:pt modelId="{B3ABDADA-D703-48FF-BF73-2D00B5FD0DDE}" type="sibTrans" cxnId="{DDB6C33B-0E21-4A2C-997D-6C0171EBAF44}">
      <dgm:prSet/>
      <dgm:spPr/>
      <dgm:t>
        <a:bodyPr/>
        <a:lstStyle/>
        <a:p>
          <a:endParaRPr lang="zh-CN" altLang="en-US"/>
        </a:p>
      </dgm:t>
    </dgm:pt>
    <dgm:pt modelId="{2CFA4198-9FF0-4A1F-BBDD-D63E44814F40}" type="pres">
      <dgm:prSet presAssocID="{BF53AAEB-1CAB-479E-ADF3-9957AEB6D498}" presName="diagram" presStyleCnt="0">
        <dgm:presLayoutVars>
          <dgm:dir/>
          <dgm:resizeHandles val="exact"/>
        </dgm:presLayoutVars>
      </dgm:prSet>
      <dgm:spPr/>
    </dgm:pt>
    <dgm:pt modelId="{6FBBFEB9-C3E9-45F0-89A6-430362456F57}" type="pres">
      <dgm:prSet presAssocID="{B1EC194F-21EB-4D59-AE30-A0C203611415}" presName="node" presStyleLbl="node1" presStyleIdx="0" presStyleCnt="6">
        <dgm:presLayoutVars>
          <dgm:bulletEnabled val="1"/>
        </dgm:presLayoutVars>
      </dgm:prSet>
      <dgm:spPr/>
    </dgm:pt>
    <dgm:pt modelId="{7BB8BCDD-F308-4642-8668-8025F3B57F68}" type="pres">
      <dgm:prSet presAssocID="{EE4ABAE1-38E6-4185-B686-B67B630B314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0870C9C-D63B-45BF-86F9-887237C64261}" type="pres">
      <dgm:prSet presAssocID="{C83FA34F-035D-4647-82AC-62405658E474}" presName="node" presStyleLbl="node1" presStyleIdx="1" presStyleCnt="6">
        <dgm:presLayoutVars>
          <dgm:bulletEnabled val="1"/>
        </dgm:presLayoutVars>
      </dgm:prSet>
      <dgm:spPr/>
    </dgm:pt>
    <dgm:pt modelId="{62AA9CC4-C148-45D3-B8EC-C7A4D2A59A38}" type="pres">
      <dgm:prSet presAssocID="{847134FF-A6C1-4590-988A-627A201A42B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E32F069C-1A9F-4C01-8F82-0104831B24EB}" type="pres">
      <dgm:prSet presAssocID="{3F52C4B0-F2A1-4ACA-A028-A2AF299A308A}" presName="node" presStyleLbl="node1" presStyleIdx="2" presStyleCnt="6">
        <dgm:presLayoutVars>
          <dgm:bulletEnabled val="1"/>
        </dgm:presLayoutVars>
      </dgm:prSet>
      <dgm:spPr/>
    </dgm:pt>
    <dgm:pt modelId="{B22C46B1-05EF-4D26-B822-762CA3091CBF}" type="pres">
      <dgm:prSet presAssocID="{840033FE-1EA0-4FBC-8919-AE5373BB62F3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9E961EEE-837A-42A1-A5F1-BAEF81A59BF0}" type="pres">
      <dgm:prSet presAssocID="{2B67C406-8924-42C3-9CC1-119315A07916}" presName="node" presStyleLbl="node1" presStyleIdx="3" presStyleCnt="6">
        <dgm:presLayoutVars>
          <dgm:bulletEnabled val="1"/>
        </dgm:presLayoutVars>
      </dgm:prSet>
      <dgm:spPr/>
    </dgm:pt>
    <dgm:pt modelId="{9AA4A180-3CC9-4139-AFDD-9704E12FBC6D}" type="pres">
      <dgm:prSet presAssocID="{ECC18DDA-5F90-48BC-9644-9928368D8C17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F1657270-458A-4C59-92FE-80DB633643A4}" type="pres">
      <dgm:prSet presAssocID="{E2F2ABEF-BF3C-47C9-852D-847E0BBB1AD0}" presName="node" presStyleLbl="node1" presStyleIdx="4" presStyleCnt="6">
        <dgm:presLayoutVars>
          <dgm:bulletEnabled val="1"/>
        </dgm:presLayoutVars>
      </dgm:prSet>
      <dgm:spPr/>
    </dgm:pt>
    <dgm:pt modelId="{87D5D5D1-9A1C-423D-92EB-B280037F4EFB}" type="pres">
      <dgm:prSet presAssocID="{93C4E9EE-1E6F-466A-8183-6C4D3DE14CD9}" presName="sibTrans" presStyleCnt="0"/>
      <dgm:spPr/>
    </dgm:pt>
    <dgm:pt modelId="{53006051-DC01-4E82-B009-3B6FAC057D4C}" type="pres">
      <dgm:prSet presAssocID="{BA80AAF1-6871-49BD-8313-FD93815E5469}" presName="node" presStyleLbl="node1" presStyleIdx="5" presStyleCnt="6">
        <dgm:presLayoutVars>
          <dgm:bulletEnabled val="1"/>
        </dgm:presLayoutVars>
      </dgm:prSet>
      <dgm:spPr/>
    </dgm:pt>
  </dgm:ptLst>
  <dgm:cxnLst>
    <dgm:cxn modelId="{DDB6C33B-0E21-4A2C-997D-6C0171EBAF44}" srcId="{BF53AAEB-1CAB-479E-ADF3-9957AEB6D498}" destId="{BA80AAF1-6871-49BD-8313-FD93815E5469}" srcOrd="5" destOrd="0" parTransId="{B52EC1D6-9F91-4D5F-A729-171E17CEF736}" sibTransId="{B3ABDADA-D703-48FF-BF73-2D00B5FD0DDE}"/>
    <dgm:cxn modelId="{3D691369-4A44-46B0-9010-36EAAD1F9482}" srcId="{BF53AAEB-1CAB-479E-ADF3-9957AEB6D498}" destId="{3F52C4B0-F2A1-4ACA-A028-A2AF299A308A}" srcOrd="2" destOrd="0" parTransId="{7E83E097-29AA-469D-8A56-29977575BE8D}" sibTransId="{840033FE-1EA0-4FBC-8919-AE5373BB62F3}"/>
    <dgm:cxn modelId="{6108C750-7C10-4068-AA12-B4F5FCE06B6F}" srcId="{BF53AAEB-1CAB-479E-ADF3-9957AEB6D498}" destId="{B1EC194F-21EB-4D59-AE30-A0C203611415}" srcOrd="0" destOrd="0" parTransId="{4AF7892A-90DC-46D5-8F58-2010BEDCE526}" sibTransId="{EE4ABAE1-38E6-4185-B686-B67B630B3142}"/>
    <dgm:cxn modelId="{BC00C489-C537-42D4-B700-4214CFD15E96}" type="presOf" srcId="{C83FA34F-035D-4647-82AC-62405658E474}" destId="{A0870C9C-D63B-45BF-86F9-887237C64261}" srcOrd="0" destOrd="0" presId="urn:microsoft.com/office/officeart/2005/8/layout/default"/>
    <dgm:cxn modelId="{B65E5D94-88C1-4739-B017-5C16967167BD}" type="presOf" srcId="{BF53AAEB-1CAB-479E-ADF3-9957AEB6D498}" destId="{2CFA4198-9FF0-4A1F-BBDD-D63E44814F40}" srcOrd="0" destOrd="0" presId="urn:microsoft.com/office/officeart/2005/8/layout/default"/>
    <dgm:cxn modelId="{A267F697-CC80-4B93-8D3A-A5026CD117EF}" type="presOf" srcId="{3F52C4B0-F2A1-4ACA-A028-A2AF299A308A}" destId="{E32F069C-1A9F-4C01-8F82-0104831B24EB}" srcOrd="0" destOrd="0" presId="urn:microsoft.com/office/officeart/2005/8/layout/default"/>
    <dgm:cxn modelId="{61EA9AAA-FD84-4280-9AAF-530994A703C2}" type="presOf" srcId="{E2F2ABEF-BF3C-47C9-852D-847E0BBB1AD0}" destId="{F1657270-458A-4C59-92FE-80DB633643A4}" srcOrd="0" destOrd="0" presId="urn:microsoft.com/office/officeart/2005/8/layout/default"/>
    <dgm:cxn modelId="{8C0037AC-94C6-422D-9A49-91E354C1027F}" type="presOf" srcId="{2B67C406-8924-42C3-9CC1-119315A07916}" destId="{9E961EEE-837A-42A1-A5F1-BAEF81A59BF0}" srcOrd="0" destOrd="0" presId="urn:microsoft.com/office/officeart/2005/8/layout/default"/>
    <dgm:cxn modelId="{57BB99B7-3C70-4105-84E9-BE7B6FB6E68C}" srcId="{BF53AAEB-1CAB-479E-ADF3-9957AEB6D498}" destId="{E2F2ABEF-BF3C-47C9-852D-847E0BBB1AD0}" srcOrd="4" destOrd="0" parTransId="{00BD5122-C8A9-4F8B-9502-49E76A27EA6C}" sibTransId="{93C4E9EE-1E6F-466A-8183-6C4D3DE14CD9}"/>
    <dgm:cxn modelId="{A60E02BA-09A7-4EAD-93A0-6C8424A63B11}" srcId="{BF53AAEB-1CAB-479E-ADF3-9957AEB6D498}" destId="{2B67C406-8924-42C3-9CC1-119315A07916}" srcOrd="3" destOrd="0" parTransId="{3438FA73-9326-4C8C-B89A-F930FA2954F5}" sibTransId="{ECC18DDA-5F90-48BC-9644-9928368D8C17}"/>
    <dgm:cxn modelId="{429BBFD2-56E1-4125-A773-5A02B0CBBB2D}" type="presOf" srcId="{B1EC194F-21EB-4D59-AE30-A0C203611415}" destId="{6FBBFEB9-C3E9-45F0-89A6-430362456F57}" srcOrd="0" destOrd="0" presId="urn:microsoft.com/office/officeart/2005/8/layout/default"/>
    <dgm:cxn modelId="{0D14D4EE-105D-4272-B1AC-BF81B995BCC6}" srcId="{BF53AAEB-1CAB-479E-ADF3-9957AEB6D498}" destId="{C83FA34F-035D-4647-82AC-62405658E474}" srcOrd="1" destOrd="0" parTransId="{5A5E7C46-3C50-4B61-B4A4-2F69038FFEF6}" sibTransId="{847134FF-A6C1-4590-988A-627A201A42BB}"/>
    <dgm:cxn modelId="{C143F9F5-AB5D-4004-91BA-F5C3526AAAC0}" type="presOf" srcId="{BA80AAF1-6871-49BD-8313-FD93815E5469}" destId="{53006051-DC01-4E82-B009-3B6FAC057D4C}" srcOrd="0" destOrd="0" presId="urn:microsoft.com/office/officeart/2005/8/layout/default"/>
    <dgm:cxn modelId="{CEDB5AFC-AAD7-467D-8E60-8379F5F742BA}" type="presParOf" srcId="{2CFA4198-9FF0-4A1F-BBDD-D63E44814F40}" destId="{6FBBFEB9-C3E9-45F0-89A6-430362456F57}" srcOrd="0" destOrd="0" presId="urn:microsoft.com/office/officeart/2005/8/layout/default"/>
    <dgm:cxn modelId="{5EF3AF32-A87B-449C-8B5E-9912B02FAC5D}" type="presParOf" srcId="{2CFA4198-9FF0-4A1F-BBDD-D63E44814F40}" destId="{7BB8BCDD-F308-4642-8668-8025F3B57F68}" srcOrd="1" destOrd="0" presId="urn:microsoft.com/office/officeart/2005/8/layout/default"/>
    <dgm:cxn modelId="{F7DE3E21-E51D-4191-B4B3-777E7887AF47}" type="presParOf" srcId="{2CFA4198-9FF0-4A1F-BBDD-D63E44814F40}" destId="{A0870C9C-D63B-45BF-86F9-887237C64261}" srcOrd="2" destOrd="0" presId="urn:microsoft.com/office/officeart/2005/8/layout/default"/>
    <dgm:cxn modelId="{825655B7-5E58-45C0-974D-E9835325D0A7}" type="presParOf" srcId="{2CFA4198-9FF0-4A1F-BBDD-D63E44814F40}" destId="{62AA9CC4-C148-45D3-B8EC-C7A4D2A59A38}" srcOrd="3" destOrd="0" presId="urn:microsoft.com/office/officeart/2005/8/layout/default"/>
    <dgm:cxn modelId="{F76577B8-A77F-4FE4-9A31-12114BDE1CCC}" type="presParOf" srcId="{2CFA4198-9FF0-4A1F-BBDD-D63E44814F40}" destId="{E32F069C-1A9F-4C01-8F82-0104831B24EB}" srcOrd="4" destOrd="0" presId="urn:microsoft.com/office/officeart/2005/8/layout/default"/>
    <dgm:cxn modelId="{31550E3D-0099-4AC0-917E-37FCC0BB049A}" type="presParOf" srcId="{2CFA4198-9FF0-4A1F-BBDD-D63E44814F40}" destId="{B22C46B1-05EF-4D26-B822-762CA3091CBF}" srcOrd="5" destOrd="0" presId="urn:microsoft.com/office/officeart/2005/8/layout/default"/>
    <dgm:cxn modelId="{B965055A-B3CC-4FC5-BA0E-8E80422FF9A7}" type="presParOf" srcId="{2CFA4198-9FF0-4A1F-BBDD-D63E44814F40}" destId="{9E961EEE-837A-42A1-A5F1-BAEF81A59BF0}" srcOrd="6" destOrd="0" presId="urn:microsoft.com/office/officeart/2005/8/layout/default"/>
    <dgm:cxn modelId="{13E6A368-9CAC-4EF3-93CE-FD4D84FC81BA}" type="presParOf" srcId="{2CFA4198-9FF0-4A1F-BBDD-D63E44814F40}" destId="{9AA4A180-3CC9-4139-AFDD-9704E12FBC6D}" srcOrd="7" destOrd="0" presId="urn:microsoft.com/office/officeart/2005/8/layout/default"/>
    <dgm:cxn modelId="{65455531-E69B-43F1-B678-9B66C7A548AB}" type="presParOf" srcId="{2CFA4198-9FF0-4A1F-BBDD-D63E44814F40}" destId="{F1657270-458A-4C59-92FE-80DB633643A4}" srcOrd="8" destOrd="0" presId="urn:microsoft.com/office/officeart/2005/8/layout/default"/>
    <dgm:cxn modelId="{826C8E25-BEF5-4323-A5B5-4419F16F3026}" type="presParOf" srcId="{2CFA4198-9FF0-4A1F-BBDD-D63E44814F40}" destId="{87D5D5D1-9A1C-423D-92EB-B280037F4EFB}" srcOrd="9" destOrd="0" presId="urn:microsoft.com/office/officeart/2005/8/layout/default"/>
    <dgm:cxn modelId="{5D6B6F2F-EBD5-470C-8257-8C417AA36AB2}" type="presParOf" srcId="{2CFA4198-9FF0-4A1F-BBDD-D63E44814F40}" destId="{53006051-DC01-4E82-B009-3B6FAC057D4C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BF53AAEB-1CAB-479E-ADF3-9957AEB6D498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C83FA34F-035D-4647-82AC-62405658E47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线上关键客户</a:t>
          </a:r>
          <a:endParaRPr lang="en-US" altLang="zh-CN" dirty="0"/>
        </a:p>
        <a:p>
          <a:r>
            <a:rPr lang="en-US" altLang="zh-CN" dirty="0"/>
            <a:t>Online KA</a:t>
          </a:r>
          <a:endParaRPr lang="zh-CN" altLang="en-US" dirty="0"/>
        </a:p>
      </dgm:t>
    </dgm:pt>
    <dgm:pt modelId="{5A5E7C46-3C50-4B61-B4A4-2F69038FFEF6}" type="parTrans" cxnId="{0D14D4EE-105D-4272-B1AC-BF81B995BCC6}">
      <dgm:prSet/>
      <dgm:spPr/>
      <dgm:t>
        <a:bodyPr/>
        <a:lstStyle/>
        <a:p>
          <a:endParaRPr lang="zh-CN" altLang="en-US"/>
        </a:p>
      </dgm:t>
    </dgm:pt>
    <dgm:pt modelId="{847134FF-A6C1-4590-988A-627A201A42BB}" type="sibTrans" cxnId="{0D14D4EE-105D-4272-B1AC-BF81B995BCC6}">
      <dgm:prSet/>
      <dgm:spPr/>
      <dgm:t>
        <a:bodyPr/>
        <a:lstStyle/>
        <a:p>
          <a:endParaRPr lang="zh-CN" altLang="en-US"/>
        </a:p>
      </dgm:t>
    </dgm:pt>
    <dgm:pt modelId="{B1EC194F-21EB-4D59-AE30-A0C20361141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线下关键客户</a:t>
          </a:r>
          <a:endParaRPr lang="en-US" altLang="zh-CN" dirty="0"/>
        </a:p>
        <a:p>
          <a:r>
            <a:rPr lang="en-US" altLang="zh-CN" dirty="0"/>
            <a:t>Offline KA</a:t>
          </a:r>
        </a:p>
      </dgm:t>
    </dgm:pt>
    <dgm:pt modelId="{4AF7892A-90DC-46D5-8F58-2010BEDCE526}" type="par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EE4ABAE1-38E6-4185-B686-B67B630B3142}" type="sib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2B67C406-8924-42C3-9CC1-119315A07916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广告合作商</a:t>
          </a:r>
          <a:endParaRPr lang="en-US" altLang="zh-CN" dirty="0"/>
        </a:p>
        <a:p>
          <a:r>
            <a:rPr lang="en-US" altLang="zh-CN" dirty="0"/>
            <a:t>Advertising partner</a:t>
          </a:r>
          <a:endParaRPr lang="zh-CN" altLang="en-US" dirty="0"/>
        </a:p>
      </dgm:t>
    </dgm:pt>
    <dgm:pt modelId="{3438FA73-9326-4C8C-B89A-F930FA2954F5}" type="parTrans" cxnId="{A60E02BA-09A7-4EAD-93A0-6C8424A63B11}">
      <dgm:prSet/>
      <dgm:spPr/>
      <dgm:t>
        <a:bodyPr/>
        <a:lstStyle/>
        <a:p>
          <a:endParaRPr lang="zh-CN" altLang="en-US"/>
        </a:p>
      </dgm:t>
    </dgm:pt>
    <dgm:pt modelId="{ECC18DDA-5F90-48BC-9644-9928368D8C17}" type="sibTrans" cxnId="{A60E02BA-09A7-4EAD-93A0-6C8424A63B11}">
      <dgm:prSet/>
      <dgm:spPr/>
      <dgm:t>
        <a:bodyPr/>
        <a:lstStyle/>
        <a:p>
          <a:endParaRPr lang="zh-CN" altLang="en-US"/>
        </a:p>
      </dgm:t>
    </dgm:pt>
    <dgm:pt modelId="{3F52C4B0-F2A1-4ACA-A028-A2AF299A308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代理商</a:t>
          </a:r>
          <a:endParaRPr lang="en-US" altLang="zh-CN" dirty="0"/>
        </a:p>
        <a:p>
          <a:r>
            <a:rPr lang="en-US" altLang="zh-CN" dirty="0"/>
            <a:t>Agent</a:t>
          </a:r>
          <a:endParaRPr lang="zh-CN" altLang="en-US" dirty="0"/>
        </a:p>
      </dgm:t>
    </dgm:pt>
    <dgm:pt modelId="{7E83E097-29AA-469D-8A56-29977575BE8D}" type="parTrans" cxnId="{3D691369-4A44-46B0-9010-36EAAD1F9482}">
      <dgm:prSet/>
      <dgm:spPr/>
      <dgm:t>
        <a:bodyPr/>
        <a:lstStyle/>
        <a:p>
          <a:endParaRPr lang="zh-CN" altLang="en-US"/>
        </a:p>
      </dgm:t>
    </dgm:pt>
    <dgm:pt modelId="{840033FE-1EA0-4FBC-8919-AE5373BB62F3}" type="sibTrans" cxnId="{3D691369-4A44-46B0-9010-36EAAD1F9482}">
      <dgm:prSet/>
      <dgm:spPr/>
      <dgm:t>
        <a:bodyPr/>
        <a:lstStyle/>
        <a:p>
          <a:endParaRPr lang="zh-CN" altLang="en-US"/>
        </a:p>
      </dgm:t>
    </dgm:pt>
    <dgm:pt modelId="{2B21C74B-D658-4C7E-9050-67FF771286D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业务代表</a:t>
          </a:r>
          <a:endParaRPr lang="en-US" altLang="zh-CN" dirty="0"/>
        </a:p>
        <a:p>
          <a:r>
            <a:rPr lang="en-US" altLang="zh-CN" dirty="0"/>
            <a:t>Business representative</a:t>
          </a:r>
          <a:endParaRPr lang="zh-CN" altLang="en-US" dirty="0"/>
        </a:p>
      </dgm:t>
    </dgm:pt>
    <dgm:pt modelId="{641777EE-B3A3-408F-9ECC-A793E38351F2}" type="parTrans" cxnId="{269FF4A1-AB1B-4212-984C-6763FD8012C4}">
      <dgm:prSet/>
      <dgm:spPr/>
      <dgm:t>
        <a:bodyPr/>
        <a:lstStyle/>
        <a:p>
          <a:endParaRPr lang="zh-CN" altLang="en-US"/>
        </a:p>
      </dgm:t>
    </dgm:pt>
    <dgm:pt modelId="{57D6F6FD-40C5-49ED-8E2D-EAEC014005CB}" type="sibTrans" cxnId="{269FF4A1-AB1B-4212-984C-6763FD8012C4}">
      <dgm:prSet/>
      <dgm:spPr/>
      <dgm:t>
        <a:bodyPr/>
        <a:lstStyle/>
        <a:p>
          <a:endParaRPr lang="zh-CN" altLang="en-US"/>
        </a:p>
      </dgm:t>
    </dgm:pt>
    <dgm:pt modelId="{C3635CF3-7312-4943-887B-846DD249F60D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用户</a:t>
          </a:r>
          <a:endParaRPr lang="en-US" altLang="zh-CN" dirty="0"/>
        </a:p>
        <a:p>
          <a:r>
            <a:rPr lang="en-US" altLang="zh-CN" dirty="0"/>
            <a:t>Terminal User</a:t>
          </a:r>
        </a:p>
      </dgm:t>
    </dgm:pt>
    <dgm:pt modelId="{4720B64E-26E0-4F74-BBE1-8BEC7A356CAC}" type="parTrans" cxnId="{1205AA3B-64AD-4858-81A4-426E5F18BFAF}">
      <dgm:prSet/>
      <dgm:spPr/>
      <dgm:t>
        <a:bodyPr/>
        <a:lstStyle/>
        <a:p>
          <a:endParaRPr lang="zh-CN" altLang="en-US"/>
        </a:p>
      </dgm:t>
    </dgm:pt>
    <dgm:pt modelId="{1D6077BF-733B-4FA9-8CD8-644EAC8964F8}" type="sibTrans" cxnId="{1205AA3B-64AD-4858-81A4-426E5F18BFAF}">
      <dgm:prSet/>
      <dgm:spPr/>
      <dgm:t>
        <a:bodyPr/>
        <a:lstStyle/>
        <a:p>
          <a:endParaRPr lang="zh-CN" altLang="en-US"/>
        </a:p>
      </dgm:t>
    </dgm:pt>
    <dgm:pt modelId="{2CFA4198-9FF0-4A1F-BBDD-D63E44814F40}" type="pres">
      <dgm:prSet presAssocID="{BF53AAEB-1CAB-479E-ADF3-9957AEB6D498}" presName="diagram" presStyleCnt="0">
        <dgm:presLayoutVars>
          <dgm:dir/>
          <dgm:resizeHandles val="exact"/>
        </dgm:presLayoutVars>
      </dgm:prSet>
      <dgm:spPr/>
    </dgm:pt>
    <dgm:pt modelId="{74A020B3-3893-4366-B306-0C59208DAF8A}" type="pres">
      <dgm:prSet presAssocID="{C3635CF3-7312-4943-887B-846DD249F60D}" presName="node" presStyleLbl="node1" presStyleIdx="0" presStyleCnt="6">
        <dgm:presLayoutVars>
          <dgm:bulletEnabled val="1"/>
        </dgm:presLayoutVars>
      </dgm:prSet>
      <dgm:spPr/>
    </dgm:pt>
    <dgm:pt modelId="{394964DD-8E97-4D68-9D2B-D4501240E747}" type="pres">
      <dgm:prSet presAssocID="{1D6077BF-733B-4FA9-8CD8-644EAC8964F8}" presName="sibTrans" presStyleCnt="0"/>
      <dgm:spPr/>
    </dgm:pt>
    <dgm:pt modelId="{6FBBFEB9-C3E9-45F0-89A6-430362456F57}" type="pres">
      <dgm:prSet presAssocID="{B1EC194F-21EB-4D59-AE30-A0C203611415}" presName="node" presStyleLbl="node1" presStyleIdx="1" presStyleCnt="6">
        <dgm:presLayoutVars>
          <dgm:bulletEnabled val="1"/>
        </dgm:presLayoutVars>
      </dgm:prSet>
      <dgm:spPr/>
    </dgm:pt>
    <dgm:pt modelId="{7BB8BCDD-F308-4642-8668-8025F3B57F68}" type="pres">
      <dgm:prSet presAssocID="{EE4ABAE1-38E6-4185-B686-B67B630B314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0870C9C-D63B-45BF-86F9-887237C64261}" type="pres">
      <dgm:prSet presAssocID="{C83FA34F-035D-4647-82AC-62405658E474}" presName="node" presStyleLbl="node1" presStyleIdx="2" presStyleCnt="6">
        <dgm:presLayoutVars>
          <dgm:bulletEnabled val="1"/>
        </dgm:presLayoutVars>
      </dgm:prSet>
      <dgm:spPr/>
    </dgm:pt>
    <dgm:pt modelId="{62AA9CC4-C148-45D3-B8EC-C7A4D2A59A38}" type="pres">
      <dgm:prSet presAssocID="{847134FF-A6C1-4590-988A-627A201A42B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E32F069C-1A9F-4C01-8F82-0104831B24EB}" type="pres">
      <dgm:prSet presAssocID="{3F52C4B0-F2A1-4ACA-A028-A2AF299A308A}" presName="node" presStyleLbl="node1" presStyleIdx="3" presStyleCnt="6">
        <dgm:presLayoutVars>
          <dgm:bulletEnabled val="1"/>
        </dgm:presLayoutVars>
      </dgm:prSet>
      <dgm:spPr/>
    </dgm:pt>
    <dgm:pt modelId="{B22C46B1-05EF-4D26-B822-762CA3091CBF}" type="pres">
      <dgm:prSet presAssocID="{840033FE-1EA0-4FBC-8919-AE5373BB62F3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9E961EEE-837A-42A1-A5F1-BAEF81A59BF0}" type="pres">
      <dgm:prSet presAssocID="{2B67C406-8924-42C3-9CC1-119315A07916}" presName="node" presStyleLbl="node1" presStyleIdx="4" presStyleCnt="6">
        <dgm:presLayoutVars>
          <dgm:bulletEnabled val="1"/>
        </dgm:presLayoutVars>
      </dgm:prSet>
      <dgm:spPr/>
    </dgm:pt>
    <dgm:pt modelId="{9AA4A180-3CC9-4139-AFDD-9704E12FBC6D}" type="pres">
      <dgm:prSet presAssocID="{ECC18DDA-5F90-48BC-9644-9928368D8C17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1FED2D40-0EBA-4940-A342-7673A8D196F1}" type="pres">
      <dgm:prSet presAssocID="{2B21C74B-D658-4C7E-9050-67FF771286D1}" presName="node" presStyleLbl="node1" presStyleIdx="5" presStyleCnt="6">
        <dgm:presLayoutVars>
          <dgm:bulletEnabled val="1"/>
        </dgm:presLayoutVars>
      </dgm:prSet>
      <dgm:spPr/>
    </dgm:pt>
  </dgm:ptLst>
  <dgm:cxnLst>
    <dgm:cxn modelId="{1205AA3B-64AD-4858-81A4-426E5F18BFAF}" srcId="{BF53AAEB-1CAB-479E-ADF3-9957AEB6D498}" destId="{C3635CF3-7312-4943-887B-846DD249F60D}" srcOrd="0" destOrd="0" parTransId="{4720B64E-26E0-4F74-BBE1-8BEC7A356CAC}" sibTransId="{1D6077BF-733B-4FA9-8CD8-644EAC8964F8}"/>
    <dgm:cxn modelId="{CFD6493C-43BC-4676-86F9-E8205D32B780}" type="presOf" srcId="{C3635CF3-7312-4943-887B-846DD249F60D}" destId="{74A020B3-3893-4366-B306-0C59208DAF8A}" srcOrd="0" destOrd="0" presId="urn:microsoft.com/office/officeart/2005/8/layout/default"/>
    <dgm:cxn modelId="{3D691369-4A44-46B0-9010-36EAAD1F9482}" srcId="{BF53AAEB-1CAB-479E-ADF3-9957AEB6D498}" destId="{3F52C4B0-F2A1-4ACA-A028-A2AF299A308A}" srcOrd="3" destOrd="0" parTransId="{7E83E097-29AA-469D-8A56-29977575BE8D}" sibTransId="{840033FE-1EA0-4FBC-8919-AE5373BB62F3}"/>
    <dgm:cxn modelId="{6108C750-7C10-4068-AA12-B4F5FCE06B6F}" srcId="{BF53AAEB-1CAB-479E-ADF3-9957AEB6D498}" destId="{B1EC194F-21EB-4D59-AE30-A0C203611415}" srcOrd="1" destOrd="0" parTransId="{4AF7892A-90DC-46D5-8F58-2010BEDCE526}" sibTransId="{EE4ABAE1-38E6-4185-B686-B67B630B3142}"/>
    <dgm:cxn modelId="{BC00C489-C537-42D4-B700-4214CFD15E96}" type="presOf" srcId="{C83FA34F-035D-4647-82AC-62405658E474}" destId="{A0870C9C-D63B-45BF-86F9-887237C64261}" srcOrd="0" destOrd="0" presId="urn:microsoft.com/office/officeart/2005/8/layout/default"/>
    <dgm:cxn modelId="{B65E5D94-88C1-4739-B017-5C16967167BD}" type="presOf" srcId="{BF53AAEB-1CAB-479E-ADF3-9957AEB6D498}" destId="{2CFA4198-9FF0-4A1F-BBDD-D63E44814F40}" srcOrd="0" destOrd="0" presId="urn:microsoft.com/office/officeart/2005/8/layout/default"/>
    <dgm:cxn modelId="{A267F697-CC80-4B93-8D3A-A5026CD117EF}" type="presOf" srcId="{3F52C4B0-F2A1-4ACA-A028-A2AF299A308A}" destId="{E32F069C-1A9F-4C01-8F82-0104831B24EB}" srcOrd="0" destOrd="0" presId="urn:microsoft.com/office/officeart/2005/8/layout/default"/>
    <dgm:cxn modelId="{269FF4A1-AB1B-4212-984C-6763FD8012C4}" srcId="{BF53AAEB-1CAB-479E-ADF3-9957AEB6D498}" destId="{2B21C74B-D658-4C7E-9050-67FF771286D1}" srcOrd="5" destOrd="0" parTransId="{641777EE-B3A3-408F-9ECC-A793E38351F2}" sibTransId="{57D6F6FD-40C5-49ED-8E2D-EAEC014005CB}"/>
    <dgm:cxn modelId="{91E0EAA9-F2CA-4499-999C-15B9629E2C7D}" type="presOf" srcId="{2B21C74B-D658-4C7E-9050-67FF771286D1}" destId="{1FED2D40-0EBA-4940-A342-7673A8D196F1}" srcOrd="0" destOrd="0" presId="urn:microsoft.com/office/officeart/2005/8/layout/default"/>
    <dgm:cxn modelId="{8C0037AC-94C6-422D-9A49-91E354C1027F}" type="presOf" srcId="{2B67C406-8924-42C3-9CC1-119315A07916}" destId="{9E961EEE-837A-42A1-A5F1-BAEF81A59BF0}" srcOrd="0" destOrd="0" presId="urn:microsoft.com/office/officeart/2005/8/layout/default"/>
    <dgm:cxn modelId="{A60E02BA-09A7-4EAD-93A0-6C8424A63B11}" srcId="{BF53AAEB-1CAB-479E-ADF3-9957AEB6D498}" destId="{2B67C406-8924-42C3-9CC1-119315A07916}" srcOrd="4" destOrd="0" parTransId="{3438FA73-9326-4C8C-B89A-F930FA2954F5}" sibTransId="{ECC18DDA-5F90-48BC-9644-9928368D8C17}"/>
    <dgm:cxn modelId="{429BBFD2-56E1-4125-A773-5A02B0CBBB2D}" type="presOf" srcId="{B1EC194F-21EB-4D59-AE30-A0C203611415}" destId="{6FBBFEB9-C3E9-45F0-89A6-430362456F57}" srcOrd="0" destOrd="0" presId="urn:microsoft.com/office/officeart/2005/8/layout/default"/>
    <dgm:cxn modelId="{0D14D4EE-105D-4272-B1AC-BF81B995BCC6}" srcId="{BF53AAEB-1CAB-479E-ADF3-9957AEB6D498}" destId="{C83FA34F-035D-4647-82AC-62405658E474}" srcOrd="2" destOrd="0" parTransId="{5A5E7C46-3C50-4B61-B4A4-2F69038FFEF6}" sibTransId="{847134FF-A6C1-4590-988A-627A201A42BB}"/>
    <dgm:cxn modelId="{04B4A543-2600-456D-81EB-F3FE2BF46E1C}" type="presParOf" srcId="{2CFA4198-9FF0-4A1F-BBDD-D63E44814F40}" destId="{74A020B3-3893-4366-B306-0C59208DAF8A}" srcOrd="0" destOrd="0" presId="urn:microsoft.com/office/officeart/2005/8/layout/default"/>
    <dgm:cxn modelId="{8E1D9198-3BF6-473A-A641-5DAADB90DF5E}" type="presParOf" srcId="{2CFA4198-9FF0-4A1F-BBDD-D63E44814F40}" destId="{394964DD-8E97-4D68-9D2B-D4501240E747}" srcOrd="1" destOrd="0" presId="urn:microsoft.com/office/officeart/2005/8/layout/default"/>
    <dgm:cxn modelId="{CEDB5AFC-AAD7-467D-8E60-8379F5F742BA}" type="presParOf" srcId="{2CFA4198-9FF0-4A1F-BBDD-D63E44814F40}" destId="{6FBBFEB9-C3E9-45F0-89A6-430362456F57}" srcOrd="2" destOrd="0" presId="urn:microsoft.com/office/officeart/2005/8/layout/default"/>
    <dgm:cxn modelId="{5EF3AF32-A87B-449C-8B5E-9912B02FAC5D}" type="presParOf" srcId="{2CFA4198-9FF0-4A1F-BBDD-D63E44814F40}" destId="{7BB8BCDD-F308-4642-8668-8025F3B57F68}" srcOrd="3" destOrd="0" presId="urn:microsoft.com/office/officeart/2005/8/layout/default"/>
    <dgm:cxn modelId="{F7DE3E21-E51D-4191-B4B3-777E7887AF47}" type="presParOf" srcId="{2CFA4198-9FF0-4A1F-BBDD-D63E44814F40}" destId="{A0870C9C-D63B-45BF-86F9-887237C64261}" srcOrd="4" destOrd="0" presId="urn:microsoft.com/office/officeart/2005/8/layout/default"/>
    <dgm:cxn modelId="{825655B7-5E58-45C0-974D-E9835325D0A7}" type="presParOf" srcId="{2CFA4198-9FF0-4A1F-BBDD-D63E44814F40}" destId="{62AA9CC4-C148-45D3-B8EC-C7A4D2A59A38}" srcOrd="5" destOrd="0" presId="urn:microsoft.com/office/officeart/2005/8/layout/default"/>
    <dgm:cxn modelId="{F76577B8-A77F-4FE4-9A31-12114BDE1CCC}" type="presParOf" srcId="{2CFA4198-9FF0-4A1F-BBDD-D63E44814F40}" destId="{E32F069C-1A9F-4C01-8F82-0104831B24EB}" srcOrd="6" destOrd="0" presId="urn:microsoft.com/office/officeart/2005/8/layout/default"/>
    <dgm:cxn modelId="{31550E3D-0099-4AC0-917E-37FCC0BB049A}" type="presParOf" srcId="{2CFA4198-9FF0-4A1F-BBDD-D63E44814F40}" destId="{B22C46B1-05EF-4D26-B822-762CA3091CBF}" srcOrd="7" destOrd="0" presId="urn:microsoft.com/office/officeart/2005/8/layout/default"/>
    <dgm:cxn modelId="{B965055A-B3CC-4FC5-BA0E-8E80422FF9A7}" type="presParOf" srcId="{2CFA4198-9FF0-4A1F-BBDD-D63E44814F40}" destId="{9E961EEE-837A-42A1-A5F1-BAEF81A59BF0}" srcOrd="8" destOrd="0" presId="urn:microsoft.com/office/officeart/2005/8/layout/default"/>
    <dgm:cxn modelId="{13E6A368-9CAC-4EF3-93CE-FD4D84FC81BA}" type="presParOf" srcId="{2CFA4198-9FF0-4A1F-BBDD-D63E44814F40}" destId="{9AA4A180-3CC9-4139-AFDD-9704E12FBC6D}" srcOrd="9" destOrd="0" presId="urn:microsoft.com/office/officeart/2005/8/layout/default"/>
    <dgm:cxn modelId="{7D01E912-53EA-408B-A8E3-A15323BDB7A0}" type="presParOf" srcId="{2CFA4198-9FF0-4A1F-BBDD-D63E44814F40}" destId="{1FED2D40-0EBA-4940-A342-7673A8D196F1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21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BF53AAEB-1CAB-479E-ADF3-9957AEB6D498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C83FA34F-035D-4647-82AC-62405658E474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900" dirty="0"/>
            <a:t>集采客户</a:t>
          </a:r>
          <a:endParaRPr lang="en-US" altLang="zh-CN" sz="1900" dirty="0"/>
        </a:p>
        <a:p>
          <a:r>
            <a:rPr lang="en-US" altLang="zh-CN" sz="1900" dirty="0"/>
            <a:t>Wholesale Account</a:t>
          </a:r>
          <a:endParaRPr lang="zh-CN" altLang="en-US" sz="1900" dirty="0"/>
        </a:p>
      </dgm:t>
    </dgm:pt>
    <dgm:pt modelId="{5A5E7C46-3C50-4B61-B4A4-2F69038FFEF6}" type="parTrans" cxnId="{0D14D4EE-105D-4272-B1AC-BF81B995BCC6}">
      <dgm:prSet/>
      <dgm:spPr/>
      <dgm:t>
        <a:bodyPr/>
        <a:lstStyle/>
        <a:p>
          <a:endParaRPr lang="zh-CN" altLang="en-US" sz="1900"/>
        </a:p>
      </dgm:t>
    </dgm:pt>
    <dgm:pt modelId="{847134FF-A6C1-4590-988A-627A201A42BB}" type="sibTrans" cxnId="{0D14D4EE-105D-4272-B1AC-BF81B995BCC6}">
      <dgm:prSet/>
      <dgm:spPr/>
      <dgm:t>
        <a:bodyPr/>
        <a:lstStyle/>
        <a:p>
          <a:endParaRPr lang="zh-CN" altLang="en-US" sz="1900"/>
        </a:p>
      </dgm:t>
    </dgm:pt>
    <dgm:pt modelId="{B1EC194F-21EB-4D59-AE30-A0C203611415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900" dirty="0"/>
            <a:t>集采大客户</a:t>
          </a:r>
          <a:endParaRPr lang="en-US" altLang="zh-CN" sz="1900" dirty="0"/>
        </a:p>
        <a:p>
          <a:r>
            <a:rPr lang="en-US" altLang="zh-CN" sz="1900" dirty="0"/>
            <a:t>Wholesale KA</a:t>
          </a:r>
        </a:p>
      </dgm:t>
    </dgm:pt>
    <dgm:pt modelId="{4AF7892A-90DC-46D5-8F58-2010BEDCE526}" type="parTrans" cxnId="{6108C750-7C10-4068-AA12-B4F5FCE06B6F}">
      <dgm:prSet/>
      <dgm:spPr/>
      <dgm:t>
        <a:bodyPr/>
        <a:lstStyle/>
        <a:p>
          <a:endParaRPr lang="zh-CN" altLang="en-US" sz="1900"/>
        </a:p>
      </dgm:t>
    </dgm:pt>
    <dgm:pt modelId="{EE4ABAE1-38E6-4185-B686-B67B630B3142}" type="sibTrans" cxnId="{6108C750-7C10-4068-AA12-B4F5FCE06B6F}">
      <dgm:prSet/>
      <dgm:spPr/>
      <dgm:t>
        <a:bodyPr/>
        <a:lstStyle/>
        <a:p>
          <a:endParaRPr lang="zh-CN" altLang="en-US" sz="1900"/>
        </a:p>
      </dgm:t>
    </dgm:pt>
    <dgm:pt modelId="{DDAFC130-6488-46EC-BC97-291413807989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900" dirty="0"/>
            <a:t>用户</a:t>
          </a:r>
          <a:endParaRPr lang="en-US" altLang="zh-CN" sz="1900" dirty="0"/>
        </a:p>
        <a:p>
          <a:r>
            <a:rPr lang="en-US" altLang="zh-CN" sz="1900" dirty="0"/>
            <a:t>Terminal User</a:t>
          </a:r>
          <a:endParaRPr lang="zh-CN" altLang="en-US" sz="1900" dirty="0"/>
        </a:p>
      </dgm:t>
    </dgm:pt>
    <dgm:pt modelId="{B8B0733C-D641-4C11-88BA-52D6669CA18F}" type="parTrans" cxnId="{9097516E-B96A-4B9C-A058-5C8FF23028C6}">
      <dgm:prSet/>
      <dgm:spPr/>
      <dgm:t>
        <a:bodyPr/>
        <a:lstStyle/>
        <a:p>
          <a:endParaRPr lang="zh-CN" altLang="en-US" sz="1900"/>
        </a:p>
      </dgm:t>
    </dgm:pt>
    <dgm:pt modelId="{9D5190E9-5DF2-4F0B-B507-3D12856F1261}" type="sibTrans" cxnId="{9097516E-B96A-4B9C-A058-5C8FF23028C6}">
      <dgm:prSet/>
      <dgm:spPr/>
      <dgm:t>
        <a:bodyPr/>
        <a:lstStyle/>
        <a:p>
          <a:endParaRPr lang="zh-CN" altLang="en-US" sz="1900"/>
        </a:p>
      </dgm:t>
    </dgm:pt>
    <dgm:pt modelId="{4656D07D-B8EF-4BF0-8252-3C1F6D35739E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900" dirty="0"/>
            <a:t>托管销售</a:t>
          </a:r>
          <a:endParaRPr lang="en-US" altLang="zh-CN" sz="1900" dirty="0"/>
        </a:p>
        <a:p>
          <a:r>
            <a:rPr lang="en-US" altLang="zh-CN" sz="1900" dirty="0"/>
            <a:t>Hosting Sale</a:t>
          </a:r>
          <a:endParaRPr lang="zh-CN" altLang="en-US" sz="1900" dirty="0"/>
        </a:p>
      </dgm:t>
    </dgm:pt>
    <dgm:pt modelId="{C65EAB3A-BBA7-48F0-A02B-F68A7603ED89}" type="parTrans" cxnId="{E10A3659-DF29-457A-865D-DEE4E032FFF7}">
      <dgm:prSet/>
      <dgm:spPr/>
      <dgm:t>
        <a:bodyPr/>
        <a:lstStyle/>
        <a:p>
          <a:endParaRPr lang="zh-CN" altLang="en-US" sz="1900"/>
        </a:p>
      </dgm:t>
    </dgm:pt>
    <dgm:pt modelId="{BF0A6615-CAE0-449B-A155-CE23536761AC}" type="sibTrans" cxnId="{E10A3659-DF29-457A-865D-DEE4E032FFF7}">
      <dgm:prSet/>
      <dgm:spPr/>
      <dgm:t>
        <a:bodyPr/>
        <a:lstStyle/>
        <a:p>
          <a:endParaRPr lang="zh-CN" altLang="en-US" sz="1900"/>
        </a:p>
      </dgm:t>
    </dgm:pt>
    <dgm:pt modelId="{697960E4-0829-4050-892F-7F24D548BBA2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900" dirty="0"/>
            <a:t>大供应商</a:t>
          </a:r>
          <a:endParaRPr lang="en-US" altLang="zh-CN" sz="1900" dirty="0"/>
        </a:p>
        <a:p>
          <a:r>
            <a:rPr lang="en-US" altLang="zh-CN" sz="1900" dirty="0"/>
            <a:t>Supplier KA</a:t>
          </a:r>
          <a:endParaRPr lang="zh-CN" altLang="en-US" sz="1900" dirty="0"/>
        </a:p>
      </dgm:t>
    </dgm:pt>
    <dgm:pt modelId="{D5D63BF0-712F-444C-A551-F634FFA6EB15}" type="parTrans" cxnId="{2AE4E83F-CFCB-4894-90BB-A250AEFC6F1F}">
      <dgm:prSet/>
      <dgm:spPr/>
      <dgm:t>
        <a:bodyPr/>
        <a:lstStyle/>
        <a:p>
          <a:endParaRPr lang="zh-CN" altLang="en-US" sz="1900"/>
        </a:p>
      </dgm:t>
    </dgm:pt>
    <dgm:pt modelId="{FED719F0-367D-449F-B07A-32DBE317AE55}" type="sibTrans" cxnId="{2AE4E83F-CFCB-4894-90BB-A250AEFC6F1F}">
      <dgm:prSet/>
      <dgm:spPr/>
      <dgm:t>
        <a:bodyPr/>
        <a:lstStyle/>
        <a:p>
          <a:endParaRPr lang="zh-CN" altLang="en-US" sz="1900"/>
        </a:p>
      </dgm:t>
    </dgm:pt>
    <dgm:pt modelId="{F79B649B-5325-4CC7-A44E-91BCCC3BF5F5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900" dirty="0"/>
            <a:t>供应商</a:t>
          </a:r>
          <a:endParaRPr lang="en-US" altLang="zh-CN" sz="1900" dirty="0"/>
        </a:p>
        <a:p>
          <a:r>
            <a:rPr lang="en-US" altLang="zh-CN" sz="1900" dirty="0"/>
            <a:t>Supplier</a:t>
          </a:r>
          <a:endParaRPr lang="zh-CN" altLang="en-US" sz="1900" dirty="0"/>
        </a:p>
      </dgm:t>
    </dgm:pt>
    <dgm:pt modelId="{B79BCA65-2CBF-4079-B367-9AA13B38884A}" type="parTrans" cxnId="{CC7D2A30-E64B-4CEC-96B0-C27FF09C6A0E}">
      <dgm:prSet/>
      <dgm:spPr/>
      <dgm:t>
        <a:bodyPr/>
        <a:lstStyle/>
        <a:p>
          <a:endParaRPr lang="zh-CN" altLang="en-US" sz="1900"/>
        </a:p>
      </dgm:t>
    </dgm:pt>
    <dgm:pt modelId="{1C1CBFE6-BFAE-46D1-918A-56724A1D8395}" type="sibTrans" cxnId="{CC7D2A30-E64B-4CEC-96B0-C27FF09C6A0E}">
      <dgm:prSet/>
      <dgm:spPr/>
      <dgm:t>
        <a:bodyPr/>
        <a:lstStyle/>
        <a:p>
          <a:endParaRPr lang="zh-CN" altLang="en-US" sz="1900"/>
        </a:p>
      </dgm:t>
    </dgm:pt>
    <dgm:pt modelId="{2CFA4198-9FF0-4A1F-BBDD-D63E44814F40}" type="pres">
      <dgm:prSet presAssocID="{BF53AAEB-1CAB-479E-ADF3-9957AEB6D498}" presName="diagram" presStyleCnt="0">
        <dgm:presLayoutVars>
          <dgm:dir/>
          <dgm:resizeHandles val="exact"/>
        </dgm:presLayoutVars>
      </dgm:prSet>
      <dgm:spPr/>
    </dgm:pt>
    <dgm:pt modelId="{6FBBFEB9-C3E9-45F0-89A6-430362456F57}" type="pres">
      <dgm:prSet presAssocID="{B1EC194F-21EB-4D59-AE30-A0C203611415}" presName="node" presStyleLbl="node1" presStyleIdx="0" presStyleCnt="6">
        <dgm:presLayoutVars>
          <dgm:bulletEnabled val="1"/>
        </dgm:presLayoutVars>
      </dgm:prSet>
      <dgm:spPr/>
    </dgm:pt>
    <dgm:pt modelId="{7BB8BCDD-F308-4642-8668-8025F3B57F68}" type="pres">
      <dgm:prSet presAssocID="{EE4ABAE1-38E6-4185-B686-B67B630B314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0870C9C-D63B-45BF-86F9-887237C64261}" type="pres">
      <dgm:prSet presAssocID="{C83FA34F-035D-4647-82AC-62405658E474}" presName="node" presStyleLbl="node1" presStyleIdx="1" presStyleCnt="6">
        <dgm:presLayoutVars>
          <dgm:bulletEnabled val="1"/>
        </dgm:presLayoutVars>
      </dgm:prSet>
      <dgm:spPr/>
    </dgm:pt>
    <dgm:pt modelId="{62AA9CC4-C148-45D3-B8EC-C7A4D2A59A38}" type="pres">
      <dgm:prSet presAssocID="{847134FF-A6C1-4590-988A-627A201A42B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1A580F5B-10A8-40C3-8874-D44A7BEA4EEB}" type="pres">
      <dgm:prSet presAssocID="{DDAFC130-6488-46EC-BC97-291413807989}" presName="node" presStyleLbl="node1" presStyleIdx="2" presStyleCnt="6">
        <dgm:presLayoutVars>
          <dgm:bulletEnabled val="1"/>
        </dgm:presLayoutVars>
      </dgm:prSet>
      <dgm:spPr/>
    </dgm:pt>
    <dgm:pt modelId="{A8007B54-6138-4225-A852-7763AAB67E40}" type="pres">
      <dgm:prSet presAssocID="{9D5190E9-5DF2-4F0B-B507-3D12856F1261}" presName="sibTrans" presStyleCnt="0"/>
      <dgm:spPr/>
    </dgm:pt>
    <dgm:pt modelId="{D77EBF54-FFB2-4D2F-8275-BD0633426F0C}" type="pres">
      <dgm:prSet presAssocID="{697960E4-0829-4050-892F-7F24D548BBA2}" presName="node" presStyleLbl="node1" presStyleIdx="3" presStyleCnt="6">
        <dgm:presLayoutVars>
          <dgm:bulletEnabled val="1"/>
        </dgm:presLayoutVars>
      </dgm:prSet>
      <dgm:spPr/>
    </dgm:pt>
    <dgm:pt modelId="{5890D12D-6BC7-4BBC-8607-CCC6792B1928}" type="pres">
      <dgm:prSet presAssocID="{FED719F0-367D-449F-B07A-32DBE317AE55}" presName="sibTrans" presStyleCnt="0"/>
      <dgm:spPr/>
    </dgm:pt>
    <dgm:pt modelId="{412F53A9-C947-4D00-BCF3-681382450E19}" type="pres">
      <dgm:prSet presAssocID="{F79B649B-5325-4CC7-A44E-91BCCC3BF5F5}" presName="node" presStyleLbl="node1" presStyleIdx="4" presStyleCnt="6">
        <dgm:presLayoutVars>
          <dgm:bulletEnabled val="1"/>
        </dgm:presLayoutVars>
      </dgm:prSet>
      <dgm:spPr/>
    </dgm:pt>
    <dgm:pt modelId="{37B1D100-E99D-4C29-8AB5-2254FFC11C37}" type="pres">
      <dgm:prSet presAssocID="{1C1CBFE6-BFAE-46D1-918A-56724A1D8395}" presName="sibTrans" presStyleCnt="0"/>
      <dgm:spPr/>
    </dgm:pt>
    <dgm:pt modelId="{F982761E-0716-4307-97E4-DA14C7A3B7EB}" type="pres">
      <dgm:prSet presAssocID="{4656D07D-B8EF-4BF0-8252-3C1F6D35739E}" presName="node" presStyleLbl="node1" presStyleIdx="5" presStyleCnt="6">
        <dgm:presLayoutVars>
          <dgm:bulletEnabled val="1"/>
        </dgm:presLayoutVars>
      </dgm:prSet>
      <dgm:spPr/>
    </dgm:pt>
  </dgm:ptLst>
  <dgm:cxnLst>
    <dgm:cxn modelId="{CC7D2A30-E64B-4CEC-96B0-C27FF09C6A0E}" srcId="{BF53AAEB-1CAB-479E-ADF3-9957AEB6D498}" destId="{F79B649B-5325-4CC7-A44E-91BCCC3BF5F5}" srcOrd="4" destOrd="0" parTransId="{B79BCA65-2CBF-4079-B367-9AA13B38884A}" sibTransId="{1C1CBFE6-BFAE-46D1-918A-56724A1D8395}"/>
    <dgm:cxn modelId="{2AE4E83F-CFCB-4894-90BB-A250AEFC6F1F}" srcId="{BF53AAEB-1CAB-479E-ADF3-9957AEB6D498}" destId="{697960E4-0829-4050-892F-7F24D548BBA2}" srcOrd="3" destOrd="0" parTransId="{D5D63BF0-712F-444C-A551-F634FFA6EB15}" sibTransId="{FED719F0-367D-449F-B07A-32DBE317AE55}"/>
    <dgm:cxn modelId="{9097516E-B96A-4B9C-A058-5C8FF23028C6}" srcId="{BF53AAEB-1CAB-479E-ADF3-9957AEB6D498}" destId="{DDAFC130-6488-46EC-BC97-291413807989}" srcOrd="2" destOrd="0" parTransId="{B8B0733C-D641-4C11-88BA-52D6669CA18F}" sibTransId="{9D5190E9-5DF2-4F0B-B507-3D12856F1261}"/>
    <dgm:cxn modelId="{6108C750-7C10-4068-AA12-B4F5FCE06B6F}" srcId="{BF53AAEB-1CAB-479E-ADF3-9957AEB6D498}" destId="{B1EC194F-21EB-4D59-AE30-A0C203611415}" srcOrd="0" destOrd="0" parTransId="{4AF7892A-90DC-46D5-8F58-2010BEDCE526}" sibTransId="{EE4ABAE1-38E6-4185-B686-B67B630B3142}"/>
    <dgm:cxn modelId="{E10A3659-DF29-457A-865D-DEE4E032FFF7}" srcId="{BF53AAEB-1CAB-479E-ADF3-9957AEB6D498}" destId="{4656D07D-B8EF-4BF0-8252-3C1F6D35739E}" srcOrd="5" destOrd="0" parTransId="{C65EAB3A-BBA7-48F0-A02B-F68A7603ED89}" sibTransId="{BF0A6615-CAE0-449B-A155-CE23536761AC}"/>
    <dgm:cxn modelId="{B9D3DA7F-A39B-4D02-9741-008E0EDC4DC4}" type="presOf" srcId="{697960E4-0829-4050-892F-7F24D548BBA2}" destId="{D77EBF54-FFB2-4D2F-8275-BD0633426F0C}" srcOrd="0" destOrd="0" presId="urn:microsoft.com/office/officeart/2005/8/layout/default"/>
    <dgm:cxn modelId="{BC00C489-C537-42D4-B700-4214CFD15E96}" type="presOf" srcId="{C83FA34F-035D-4647-82AC-62405658E474}" destId="{A0870C9C-D63B-45BF-86F9-887237C64261}" srcOrd="0" destOrd="0" presId="urn:microsoft.com/office/officeart/2005/8/layout/default"/>
    <dgm:cxn modelId="{B65E5D94-88C1-4739-B017-5C16967167BD}" type="presOf" srcId="{BF53AAEB-1CAB-479E-ADF3-9957AEB6D498}" destId="{2CFA4198-9FF0-4A1F-BBDD-D63E44814F40}" srcOrd="0" destOrd="0" presId="urn:microsoft.com/office/officeart/2005/8/layout/default"/>
    <dgm:cxn modelId="{1C5B33AE-4302-49FC-B63A-10CE36DB6A10}" type="presOf" srcId="{F79B649B-5325-4CC7-A44E-91BCCC3BF5F5}" destId="{412F53A9-C947-4D00-BCF3-681382450E19}" srcOrd="0" destOrd="0" presId="urn:microsoft.com/office/officeart/2005/8/layout/default"/>
    <dgm:cxn modelId="{FAD493C5-22FC-478E-8CE4-01F442A5D68D}" type="presOf" srcId="{4656D07D-B8EF-4BF0-8252-3C1F6D35739E}" destId="{F982761E-0716-4307-97E4-DA14C7A3B7EB}" srcOrd="0" destOrd="0" presId="urn:microsoft.com/office/officeart/2005/8/layout/default"/>
    <dgm:cxn modelId="{429BBFD2-56E1-4125-A773-5A02B0CBBB2D}" type="presOf" srcId="{B1EC194F-21EB-4D59-AE30-A0C203611415}" destId="{6FBBFEB9-C3E9-45F0-89A6-430362456F57}" srcOrd="0" destOrd="0" presId="urn:microsoft.com/office/officeart/2005/8/layout/default"/>
    <dgm:cxn modelId="{13BC3AE3-99F9-474A-8267-B6E66B041A97}" type="presOf" srcId="{DDAFC130-6488-46EC-BC97-291413807989}" destId="{1A580F5B-10A8-40C3-8874-D44A7BEA4EEB}" srcOrd="0" destOrd="0" presId="urn:microsoft.com/office/officeart/2005/8/layout/default"/>
    <dgm:cxn modelId="{0D14D4EE-105D-4272-B1AC-BF81B995BCC6}" srcId="{BF53AAEB-1CAB-479E-ADF3-9957AEB6D498}" destId="{C83FA34F-035D-4647-82AC-62405658E474}" srcOrd="1" destOrd="0" parTransId="{5A5E7C46-3C50-4B61-B4A4-2F69038FFEF6}" sibTransId="{847134FF-A6C1-4590-988A-627A201A42BB}"/>
    <dgm:cxn modelId="{CEDB5AFC-AAD7-467D-8E60-8379F5F742BA}" type="presParOf" srcId="{2CFA4198-9FF0-4A1F-BBDD-D63E44814F40}" destId="{6FBBFEB9-C3E9-45F0-89A6-430362456F57}" srcOrd="0" destOrd="0" presId="urn:microsoft.com/office/officeart/2005/8/layout/default"/>
    <dgm:cxn modelId="{5EF3AF32-A87B-449C-8B5E-9912B02FAC5D}" type="presParOf" srcId="{2CFA4198-9FF0-4A1F-BBDD-D63E44814F40}" destId="{7BB8BCDD-F308-4642-8668-8025F3B57F68}" srcOrd="1" destOrd="0" presId="urn:microsoft.com/office/officeart/2005/8/layout/default"/>
    <dgm:cxn modelId="{F7DE3E21-E51D-4191-B4B3-777E7887AF47}" type="presParOf" srcId="{2CFA4198-9FF0-4A1F-BBDD-D63E44814F40}" destId="{A0870C9C-D63B-45BF-86F9-887237C64261}" srcOrd="2" destOrd="0" presId="urn:microsoft.com/office/officeart/2005/8/layout/default"/>
    <dgm:cxn modelId="{825655B7-5E58-45C0-974D-E9835325D0A7}" type="presParOf" srcId="{2CFA4198-9FF0-4A1F-BBDD-D63E44814F40}" destId="{62AA9CC4-C148-45D3-B8EC-C7A4D2A59A38}" srcOrd="3" destOrd="0" presId="urn:microsoft.com/office/officeart/2005/8/layout/default"/>
    <dgm:cxn modelId="{E2D99566-27C2-45E7-8F0C-F5706FE60CC1}" type="presParOf" srcId="{2CFA4198-9FF0-4A1F-BBDD-D63E44814F40}" destId="{1A580F5B-10A8-40C3-8874-D44A7BEA4EEB}" srcOrd="4" destOrd="0" presId="urn:microsoft.com/office/officeart/2005/8/layout/default"/>
    <dgm:cxn modelId="{607024E3-2F2E-4372-AF2E-1BEA1754EC02}" type="presParOf" srcId="{2CFA4198-9FF0-4A1F-BBDD-D63E44814F40}" destId="{A8007B54-6138-4225-A852-7763AAB67E40}" srcOrd="5" destOrd="0" presId="urn:microsoft.com/office/officeart/2005/8/layout/default"/>
    <dgm:cxn modelId="{01E54FBB-1D78-4C63-BD9E-1019ADBED101}" type="presParOf" srcId="{2CFA4198-9FF0-4A1F-BBDD-D63E44814F40}" destId="{D77EBF54-FFB2-4D2F-8275-BD0633426F0C}" srcOrd="6" destOrd="0" presId="urn:microsoft.com/office/officeart/2005/8/layout/default"/>
    <dgm:cxn modelId="{ACE4764A-2BCA-4389-BD80-39A3440FB1A3}" type="presParOf" srcId="{2CFA4198-9FF0-4A1F-BBDD-D63E44814F40}" destId="{5890D12D-6BC7-4BBC-8607-CCC6792B1928}" srcOrd="7" destOrd="0" presId="urn:microsoft.com/office/officeart/2005/8/layout/default"/>
    <dgm:cxn modelId="{4F55D652-1B00-408A-B361-C23E46AE4204}" type="presParOf" srcId="{2CFA4198-9FF0-4A1F-BBDD-D63E44814F40}" destId="{412F53A9-C947-4D00-BCF3-681382450E19}" srcOrd="8" destOrd="0" presId="urn:microsoft.com/office/officeart/2005/8/layout/default"/>
    <dgm:cxn modelId="{218E3AAD-67A3-4F80-8921-89C208900442}" type="presParOf" srcId="{2CFA4198-9FF0-4A1F-BBDD-D63E44814F40}" destId="{37B1D100-E99D-4C29-8AB5-2254FFC11C37}" srcOrd="9" destOrd="0" presId="urn:microsoft.com/office/officeart/2005/8/layout/default"/>
    <dgm:cxn modelId="{6E7DB161-E0FC-4CAA-A6D3-A44B36D1D9DF}" type="presParOf" srcId="{2CFA4198-9FF0-4A1F-BBDD-D63E44814F40}" destId="{F982761E-0716-4307-97E4-DA14C7A3B7EB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2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BF53AAEB-1CAB-479E-ADF3-9957AEB6D498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C83FA34F-035D-4647-82AC-62405658E47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 个性化接口</a:t>
          </a:r>
          <a:endParaRPr lang="en-US" altLang="zh-CN" dirty="0"/>
        </a:p>
        <a:p>
          <a:r>
            <a:rPr lang="en-US" altLang="zh-CN" dirty="0"/>
            <a:t>Customized API</a:t>
          </a:r>
          <a:endParaRPr lang="zh-CN" altLang="en-US" dirty="0"/>
        </a:p>
      </dgm:t>
    </dgm:pt>
    <dgm:pt modelId="{5A5E7C46-3C50-4B61-B4A4-2F69038FFEF6}" type="parTrans" cxnId="{0D14D4EE-105D-4272-B1AC-BF81B995BCC6}">
      <dgm:prSet/>
      <dgm:spPr/>
      <dgm:t>
        <a:bodyPr/>
        <a:lstStyle/>
        <a:p>
          <a:endParaRPr lang="zh-CN" altLang="en-US"/>
        </a:p>
      </dgm:t>
    </dgm:pt>
    <dgm:pt modelId="{847134FF-A6C1-4590-988A-627A201A42BB}" type="sibTrans" cxnId="{0D14D4EE-105D-4272-B1AC-BF81B995BCC6}">
      <dgm:prSet/>
      <dgm:spPr/>
      <dgm:t>
        <a:bodyPr/>
        <a:lstStyle/>
        <a:p>
          <a:endParaRPr lang="zh-CN" altLang="en-US"/>
        </a:p>
      </dgm:t>
    </dgm:pt>
    <dgm:pt modelId="{B1EC194F-21EB-4D59-AE30-A0C20361141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个性化页面</a:t>
          </a:r>
          <a:r>
            <a:rPr lang="en-US" altLang="zh-CN" dirty="0"/>
            <a:t>Customized Page</a:t>
          </a:r>
        </a:p>
      </dgm:t>
    </dgm:pt>
    <dgm:pt modelId="{4AF7892A-90DC-46D5-8F58-2010BEDCE526}" type="par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EE4ABAE1-38E6-4185-B686-B67B630B3142}" type="sib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DDAFC130-6488-46EC-BC97-29141380798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合作者门户</a:t>
          </a:r>
          <a:endParaRPr lang="en-US" altLang="zh-CN" dirty="0"/>
        </a:p>
        <a:p>
          <a:r>
            <a:rPr lang="en-US" altLang="zh-CN" dirty="0"/>
            <a:t>Partner Portal</a:t>
          </a:r>
          <a:endParaRPr lang="zh-CN" altLang="en-US" dirty="0"/>
        </a:p>
      </dgm:t>
    </dgm:pt>
    <dgm:pt modelId="{B8B0733C-D641-4C11-88BA-52D6669CA18F}" type="parTrans" cxnId="{9097516E-B96A-4B9C-A058-5C8FF23028C6}">
      <dgm:prSet/>
      <dgm:spPr/>
      <dgm:t>
        <a:bodyPr/>
        <a:lstStyle/>
        <a:p>
          <a:endParaRPr lang="zh-CN" altLang="en-US"/>
        </a:p>
      </dgm:t>
    </dgm:pt>
    <dgm:pt modelId="{9D5190E9-5DF2-4F0B-B507-3D12856F1261}" type="sibTrans" cxnId="{9097516E-B96A-4B9C-A058-5C8FF23028C6}">
      <dgm:prSet/>
      <dgm:spPr/>
      <dgm:t>
        <a:bodyPr/>
        <a:lstStyle/>
        <a:p>
          <a:endParaRPr lang="zh-CN" altLang="en-US"/>
        </a:p>
      </dgm:t>
    </dgm:pt>
    <dgm:pt modelId="{BDB0EF72-7D8E-4229-A5BA-2ABC4A8BD17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用户门户</a:t>
          </a:r>
          <a:endParaRPr lang="en-US" altLang="zh-CN" dirty="0"/>
        </a:p>
        <a:p>
          <a:r>
            <a:rPr lang="en-US" altLang="zh-CN" dirty="0"/>
            <a:t>User Portal</a:t>
          </a:r>
          <a:endParaRPr lang="zh-CN" altLang="en-US" dirty="0"/>
        </a:p>
      </dgm:t>
    </dgm:pt>
    <dgm:pt modelId="{FF1C1BE4-77EB-4695-B36E-681AC1FBB301}" type="parTrans" cxnId="{564803DA-EBC4-4E21-8481-B9A73C011C91}">
      <dgm:prSet/>
      <dgm:spPr/>
      <dgm:t>
        <a:bodyPr/>
        <a:lstStyle/>
        <a:p>
          <a:endParaRPr lang="zh-CN" altLang="en-US"/>
        </a:p>
      </dgm:t>
    </dgm:pt>
    <dgm:pt modelId="{28125ABC-2819-4F13-B281-8FC48D1A26E1}" type="sibTrans" cxnId="{564803DA-EBC4-4E21-8481-B9A73C011C91}">
      <dgm:prSet/>
      <dgm:spPr/>
      <dgm:t>
        <a:bodyPr/>
        <a:lstStyle/>
        <a:p>
          <a:endParaRPr lang="zh-CN" altLang="en-US"/>
        </a:p>
      </dgm:t>
    </dgm:pt>
    <dgm:pt modelId="{2B21C74B-D658-4C7E-9050-67FF771286D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个性化</a:t>
          </a:r>
          <a:r>
            <a:rPr lang="en-US" altLang="zh-CN" dirty="0"/>
            <a:t>SDK</a:t>
          </a:r>
        </a:p>
        <a:p>
          <a:r>
            <a:rPr lang="en-US" altLang="zh-CN" dirty="0"/>
            <a:t>Customized SDK</a:t>
          </a:r>
          <a:endParaRPr lang="zh-CN" altLang="en-US" dirty="0"/>
        </a:p>
      </dgm:t>
    </dgm:pt>
    <dgm:pt modelId="{57D6F6FD-40C5-49ED-8E2D-EAEC014005CB}" type="sibTrans" cxnId="{269FF4A1-AB1B-4212-984C-6763FD8012C4}">
      <dgm:prSet/>
      <dgm:spPr/>
      <dgm:t>
        <a:bodyPr/>
        <a:lstStyle/>
        <a:p>
          <a:endParaRPr lang="zh-CN" altLang="en-US"/>
        </a:p>
      </dgm:t>
    </dgm:pt>
    <dgm:pt modelId="{641777EE-B3A3-408F-9ECC-A793E38351F2}" type="parTrans" cxnId="{269FF4A1-AB1B-4212-984C-6763FD8012C4}">
      <dgm:prSet/>
      <dgm:spPr/>
      <dgm:t>
        <a:bodyPr/>
        <a:lstStyle/>
        <a:p>
          <a:endParaRPr lang="zh-CN" altLang="en-US"/>
        </a:p>
      </dgm:t>
    </dgm:pt>
    <dgm:pt modelId="{51F78A06-60F5-46AE-A1DF-E990D7E5FAB8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标准化套件</a:t>
          </a:r>
          <a:endParaRPr lang="en-US" altLang="zh-CN" dirty="0"/>
        </a:p>
        <a:p>
          <a:r>
            <a:rPr lang="en-US" altLang="zh-CN" dirty="0"/>
            <a:t>Unified API &amp; SDK</a:t>
          </a:r>
          <a:endParaRPr lang="zh-CN" altLang="en-US" dirty="0"/>
        </a:p>
      </dgm:t>
    </dgm:pt>
    <dgm:pt modelId="{FA6C9F76-108E-4ADB-A9CF-BCC7098A02DD}" type="parTrans" cxnId="{C4E38903-B0E7-41C3-91DD-6A4B2E2DD100}">
      <dgm:prSet/>
      <dgm:spPr/>
      <dgm:t>
        <a:bodyPr/>
        <a:lstStyle/>
        <a:p>
          <a:endParaRPr lang="zh-CN" altLang="en-US"/>
        </a:p>
      </dgm:t>
    </dgm:pt>
    <dgm:pt modelId="{7C3ABD1E-01A4-44E6-900E-2FE239487B2E}" type="sibTrans" cxnId="{C4E38903-B0E7-41C3-91DD-6A4B2E2DD100}">
      <dgm:prSet/>
      <dgm:spPr/>
      <dgm:t>
        <a:bodyPr/>
        <a:lstStyle/>
        <a:p>
          <a:endParaRPr lang="zh-CN" altLang="en-US"/>
        </a:p>
      </dgm:t>
    </dgm:pt>
    <dgm:pt modelId="{2CFA4198-9FF0-4A1F-BBDD-D63E44814F40}" type="pres">
      <dgm:prSet presAssocID="{BF53AAEB-1CAB-479E-ADF3-9957AEB6D498}" presName="diagram" presStyleCnt="0">
        <dgm:presLayoutVars>
          <dgm:dir/>
          <dgm:resizeHandles val="exact"/>
        </dgm:presLayoutVars>
      </dgm:prSet>
      <dgm:spPr/>
    </dgm:pt>
    <dgm:pt modelId="{6FBBFEB9-C3E9-45F0-89A6-430362456F57}" type="pres">
      <dgm:prSet presAssocID="{B1EC194F-21EB-4D59-AE30-A0C203611415}" presName="node" presStyleLbl="node1" presStyleIdx="0" presStyleCnt="6">
        <dgm:presLayoutVars>
          <dgm:bulletEnabled val="1"/>
        </dgm:presLayoutVars>
      </dgm:prSet>
      <dgm:spPr/>
    </dgm:pt>
    <dgm:pt modelId="{7BB8BCDD-F308-4642-8668-8025F3B57F68}" type="pres">
      <dgm:prSet presAssocID="{EE4ABAE1-38E6-4185-B686-B67B630B314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0870C9C-D63B-45BF-86F9-887237C64261}" type="pres">
      <dgm:prSet presAssocID="{C83FA34F-035D-4647-82AC-62405658E474}" presName="node" presStyleLbl="node1" presStyleIdx="1" presStyleCnt="6">
        <dgm:presLayoutVars>
          <dgm:bulletEnabled val="1"/>
        </dgm:presLayoutVars>
      </dgm:prSet>
      <dgm:spPr/>
    </dgm:pt>
    <dgm:pt modelId="{62AA9CC4-C148-45D3-B8EC-C7A4D2A59A38}" type="pres">
      <dgm:prSet presAssocID="{847134FF-A6C1-4590-988A-627A201A42B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1FED2D40-0EBA-4940-A342-7673A8D196F1}" type="pres">
      <dgm:prSet presAssocID="{2B21C74B-D658-4C7E-9050-67FF771286D1}" presName="node" presStyleLbl="node1" presStyleIdx="2" presStyleCnt="6">
        <dgm:presLayoutVars>
          <dgm:bulletEnabled val="1"/>
        </dgm:presLayoutVars>
      </dgm:prSet>
      <dgm:spPr/>
    </dgm:pt>
    <dgm:pt modelId="{F97635C0-0C6C-43CF-BCD6-9B964316CBDB}" type="pres">
      <dgm:prSet presAssocID="{57D6F6FD-40C5-49ED-8E2D-EAEC014005C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1A580F5B-10A8-40C3-8874-D44A7BEA4EEB}" type="pres">
      <dgm:prSet presAssocID="{DDAFC130-6488-46EC-BC97-291413807989}" presName="node" presStyleLbl="node1" presStyleIdx="3" presStyleCnt="6">
        <dgm:presLayoutVars>
          <dgm:bulletEnabled val="1"/>
        </dgm:presLayoutVars>
      </dgm:prSet>
      <dgm:spPr/>
    </dgm:pt>
    <dgm:pt modelId="{0B28AF90-F621-46B8-971A-D792DE194D84}" type="pres">
      <dgm:prSet presAssocID="{9D5190E9-5DF2-4F0B-B507-3D12856F1261}" presName="sibTrans" presStyleCnt="0"/>
      <dgm:spPr/>
    </dgm:pt>
    <dgm:pt modelId="{9CED9088-5128-4C89-9212-078A97FCF351}" type="pres">
      <dgm:prSet presAssocID="{BDB0EF72-7D8E-4229-A5BA-2ABC4A8BD17A}" presName="node" presStyleLbl="node1" presStyleIdx="4" presStyleCnt="6">
        <dgm:presLayoutVars>
          <dgm:bulletEnabled val="1"/>
        </dgm:presLayoutVars>
      </dgm:prSet>
      <dgm:spPr/>
    </dgm:pt>
    <dgm:pt modelId="{2499FBE7-CC85-47F1-9C02-13BDB6A7D3BB}" type="pres">
      <dgm:prSet presAssocID="{28125ABC-2819-4F13-B281-8FC48D1A26E1}" presName="sibTrans" presStyleCnt="0"/>
      <dgm:spPr/>
    </dgm:pt>
    <dgm:pt modelId="{4CAB86EB-FAA7-4E35-A5FE-F7E9E344A299}" type="pres">
      <dgm:prSet presAssocID="{51F78A06-60F5-46AE-A1DF-E990D7E5FAB8}" presName="node" presStyleLbl="node1" presStyleIdx="5" presStyleCnt="6">
        <dgm:presLayoutVars>
          <dgm:bulletEnabled val="1"/>
        </dgm:presLayoutVars>
      </dgm:prSet>
      <dgm:spPr/>
    </dgm:pt>
  </dgm:ptLst>
  <dgm:cxnLst>
    <dgm:cxn modelId="{C4E38903-B0E7-41C3-91DD-6A4B2E2DD100}" srcId="{BF53AAEB-1CAB-479E-ADF3-9957AEB6D498}" destId="{51F78A06-60F5-46AE-A1DF-E990D7E5FAB8}" srcOrd="5" destOrd="0" parTransId="{FA6C9F76-108E-4ADB-A9CF-BCC7098A02DD}" sibTransId="{7C3ABD1E-01A4-44E6-900E-2FE239487B2E}"/>
    <dgm:cxn modelId="{BB6FFA16-8FF2-4672-9C07-81C912CBB7A0}" type="presOf" srcId="{BDB0EF72-7D8E-4229-A5BA-2ABC4A8BD17A}" destId="{9CED9088-5128-4C89-9212-078A97FCF351}" srcOrd="0" destOrd="0" presId="urn:microsoft.com/office/officeart/2005/8/layout/default"/>
    <dgm:cxn modelId="{AE65FF30-EC74-4768-AD88-BAFE128AAD85}" type="presOf" srcId="{51F78A06-60F5-46AE-A1DF-E990D7E5FAB8}" destId="{4CAB86EB-FAA7-4E35-A5FE-F7E9E344A299}" srcOrd="0" destOrd="0" presId="urn:microsoft.com/office/officeart/2005/8/layout/default"/>
    <dgm:cxn modelId="{9097516E-B96A-4B9C-A058-5C8FF23028C6}" srcId="{BF53AAEB-1CAB-479E-ADF3-9957AEB6D498}" destId="{DDAFC130-6488-46EC-BC97-291413807989}" srcOrd="3" destOrd="0" parTransId="{B8B0733C-D641-4C11-88BA-52D6669CA18F}" sibTransId="{9D5190E9-5DF2-4F0B-B507-3D12856F1261}"/>
    <dgm:cxn modelId="{6108C750-7C10-4068-AA12-B4F5FCE06B6F}" srcId="{BF53AAEB-1CAB-479E-ADF3-9957AEB6D498}" destId="{B1EC194F-21EB-4D59-AE30-A0C203611415}" srcOrd="0" destOrd="0" parTransId="{4AF7892A-90DC-46D5-8F58-2010BEDCE526}" sibTransId="{EE4ABAE1-38E6-4185-B686-B67B630B3142}"/>
    <dgm:cxn modelId="{BC00C489-C537-42D4-B700-4214CFD15E96}" type="presOf" srcId="{C83FA34F-035D-4647-82AC-62405658E474}" destId="{A0870C9C-D63B-45BF-86F9-887237C64261}" srcOrd="0" destOrd="0" presId="urn:microsoft.com/office/officeart/2005/8/layout/default"/>
    <dgm:cxn modelId="{B65E5D94-88C1-4739-B017-5C16967167BD}" type="presOf" srcId="{BF53AAEB-1CAB-479E-ADF3-9957AEB6D498}" destId="{2CFA4198-9FF0-4A1F-BBDD-D63E44814F40}" srcOrd="0" destOrd="0" presId="urn:microsoft.com/office/officeart/2005/8/layout/default"/>
    <dgm:cxn modelId="{269FF4A1-AB1B-4212-984C-6763FD8012C4}" srcId="{BF53AAEB-1CAB-479E-ADF3-9957AEB6D498}" destId="{2B21C74B-D658-4C7E-9050-67FF771286D1}" srcOrd="2" destOrd="0" parTransId="{641777EE-B3A3-408F-9ECC-A793E38351F2}" sibTransId="{57D6F6FD-40C5-49ED-8E2D-EAEC014005CB}"/>
    <dgm:cxn modelId="{91E0EAA9-F2CA-4499-999C-15B9629E2C7D}" type="presOf" srcId="{2B21C74B-D658-4C7E-9050-67FF771286D1}" destId="{1FED2D40-0EBA-4940-A342-7673A8D196F1}" srcOrd="0" destOrd="0" presId="urn:microsoft.com/office/officeart/2005/8/layout/default"/>
    <dgm:cxn modelId="{429BBFD2-56E1-4125-A773-5A02B0CBBB2D}" type="presOf" srcId="{B1EC194F-21EB-4D59-AE30-A0C203611415}" destId="{6FBBFEB9-C3E9-45F0-89A6-430362456F57}" srcOrd="0" destOrd="0" presId="urn:microsoft.com/office/officeart/2005/8/layout/default"/>
    <dgm:cxn modelId="{564803DA-EBC4-4E21-8481-B9A73C011C91}" srcId="{BF53AAEB-1CAB-479E-ADF3-9957AEB6D498}" destId="{BDB0EF72-7D8E-4229-A5BA-2ABC4A8BD17A}" srcOrd="4" destOrd="0" parTransId="{FF1C1BE4-77EB-4695-B36E-681AC1FBB301}" sibTransId="{28125ABC-2819-4F13-B281-8FC48D1A26E1}"/>
    <dgm:cxn modelId="{13BC3AE3-99F9-474A-8267-B6E66B041A97}" type="presOf" srcId="{DDAFC130-6488-46EC-BC97-291413807989}" destId="{1A580F5B-10A8-40C3-8874-D44A7BEA4EEB}" srcOrd="0" destOrd="0" presId="urn:microsoft.com/office/officeart/2005/8/layout/default"/>
    <dgm:cxn modelId="{0D14D4EE-105D-4272-B1AC-BF81B995BCC6}" srcId="{BF53AAEB-1CAB-479E-ADF3-9957AEB6D498}" destId="{C83FA34F-035D-4647-82AC-62405658E474}" srcOrd="1" destOrd="0" parTransId="{5A5E7C46-3C50-4B61-B4A4-2F69038FFEF6}" sibTransId="{847134FF-A6C1-4590-988A-627A201A42BB}"/>
    <dgm:cxn modelId="{CEDB5AFC-AAD7-467D-8E60-8379F5F742BA}" type="presParOf" srcId="{2CFA4198-9FF0-4A1F-BBDD-D63E44814F40}" destId="{6FBBFEB9-C3E9-45F0-89A6-430362456F57}" srcOrd="0" destOrd="0" presId="urn:microsoft.com/office/officeart/2005/8/layout/default"/>
    <dgm:cxn modelId="{5EF3AF32-A87B-449C-8B5E-9912B02FAC5D}" type="presParOf" srcId="{2CFA4198-9FF0-4A1F-BBDD-D63E44814F40}" destId="{7BB8BCDD-F308-4642-8668-8025F3B57F68}" srcOrd="1" destOrd="0" presId="urn:microsoft.com/office/officeart/2005/8/layout/default"/>
    <dgm:cxn modelId="{F7DE3E21-E51D-4191-B4B3-777E7887AF47}" type="presParOf" srcId="{2CFA4198-9FF0-4A1F-BBDD-D63E44814F40}" destId="{A0870C9C-D63B-45BF-86F9-887237C64261}" srcOrd="2" destOrd="0" presId="urn:microsoft.com/office/officeart/2005/8/layout/default"/>
    <dgm:cxn modelId="{825655B7-5E58-45C0-974D-E9835325D0A7}" type="presParOf" srcId="{2CFA4198-9FF0-4A1F-BBDD-D63E44814F40}" destId="{62AA9CC4-C148-45D3-B8EC-C7A4D2A59A38}" srcOrd="3" destOrd="0" presId="urn:microsoft.com/office/officeart/2005/8/layout/default"/>
    <dgm:cxn modelId="{7D01E912-53EA-408B-A8E3-A15323BDB7A0}" type="presParOf" srcId="{2CFA4198-9FF0-4A1F-BBDD-D63E44814F40}" destId="{1FED2D40-0EBA-4940-A342-7673A8D196F1}" srcOrd="4" destOrd="0" presId="urn:microsoft.com/office/officeart/2005/8/layout/default"/>
    <dgm:cxn modelId="{249866E9-A132-453C-B798-C4267CBCEF3E}" type="presParOf" srcId="{2CFA4198-9FF0-4A1F-BBDD-D63E44814F40}" destId="{F97635C0-0C6C-43CF-BCD6-9B964316CBDB}" srcOrd="5" destOrd="0" presId="urn:microsoft.com/office/officeart/2005/8/layout/default"/>
    <dgm:cxn modelId="{E2D99566-27C2-45E7-8F0C-F5706FE60CC1}" type="presParOf" srcId="{2CFA4198-9FF0-4A1F-BBDD-D63E44814F40}" destId="{1A580F5B-10A8-40C3-8874-D44A7BEA4EEB}" srcOrd="6" destOrd="0" presId="urn:microsoft.com/office/officeart/2005/8/layout/default"/>
    <dgm:cxn modelId="{623851BA-6337-4BB4-B3C7-A9D63BFBF167}" type="presParOf" srcId="{2CFA4198-9FF0-4A1F-BBDD-D63E44814F40}" destId="{0B28AF90-F621-46B8-971A-D792DE194D84}" srcOrd="7" destOrd="0" presId="urn:microsoft.com/office/officeart/2005/8/layout/default"/>
    <dgm:cxn modelId="{E5C2EA1E-8C32-415F-9C62-1F34EDEA9ABE}" type="presParOf" srcId="{2CFA4198-9FF0-4A1F-BBDD-D63E44814F40}" destId="{9CED9088-5128-4C89-9212-078A97FCF351}" srcOrd="8" destOrd="0" presId="urn:microsoft.com/office/officeart/2005/8/layout/default"/>
    <dgm:cxn modelId="{4D6972FE-AC40-41D6-84CF-3E3DF3853928}" type="presParOf" srcId="{2CFA4198-9FF0-4A1F-BBDD-D63E44814F40}" destId="{2499FBE7-CC85-47F1-9C02-13BDB6A7D3BB}" srcOrd="9" destOrd="0" presId="urn:microsoft.com/office/officeart/2005/8/layout/default"/>
    <dgm:cxn modelId="{933117F9-4406-4399-B3E9-8CBBD6ACA862}" type="presParOf" srcId="{2CFA4198-9FF0-4A1F-BBDD-D63E44814F40}" destId="{4CAB86EB-FAA7-4E35-A5FE-F7E9E344A299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3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FD643BB-86C4-44D9-A61D-62406B482DD2}">
      <dsp:nvSpPr>
        <dsp:cNvPr id="0" name=""/>
        <dsp:cNvSpPr/>
      </dsp:nvSpPr>
      <dsp:spPr>
        <a:xfrm>
          <a:off x="5081" y="62560"/>
          <a:ext cx="1804567" cy="108274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内部环境巡检</a:t>
          </a:r>
          <a:r>
            <a:rPr lang="en-US" altLang="zh-CN" sz="1900" kern="1200" dirty="0"/>
            <a:t>Inner Env Patrol</a:t>
          </a:r>
          <a:endParaRPr lang="zh-CN" altLang="en-US" sz="1900" kern="1200" dirty="0"/>
        </a:p>
      </dsp:txBody>
      <dsp:txXfrm>
        <a:off x="5081" y="62560"/>
        <a:ext cx="1804567" cy="1082740"/>
      </dsp:txXfrm>
    </dsp:sp>
    <dsp:sp modelId="{C7040FC2-05EF-41DD-A117-D04CE539ECEF}">
      <dsp:nvSpPr>
        <dsp:cNvPr id="0" name=""/>
        <dsp:cNvSpPr/>
      </dsp:nvSpPr>
      <dsp:spPr>
        <a:xfrm>
          <a:off x="1990106" y="62560"/>
          <a:ext cx="1804567" cy="108274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办公环境巡检</a:t>
          </a:r>
          <a:r>
            <a:rPr lang="en-US" altLang="zh-CN" sz="1900" kern="1200" dirty="0"/>
            <a:t>Office Env Patrol</a:t>
          </a:r>
          <a:endParaRPr lang="zh-CN" altLang="en-US" sz="1900" kern="1200" dirty="0"/>
        </a:p>
      </dsp:txBody>
      <dsp:txXfrm>
        <a:off x="1990106" y="62560"/>
        <a:ext cx="1804567" cy="1082740"/>
      </dsp:txXfrm>
    </dsp:sp>
    <dsp:sp modelId="{D852A99B-E80E-4F56-97BB-CA6DE5539203}">
      <dsp:nvSpPr>
        <dsp:cNvPr id="0" name=""/>
        <dsp:cNvSpPr/>
      </dsp:nvSpPr>
      <dsp:spPr>
        <a:xfrm>
          <a:off x="3975130" y="62560"/>
          <a:ext cx="1804567" cy="108274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客户环境巡检</a:t>
          </a:r>
          <a:r>
            <a:rPr lang="en-US" altLang="zh-CN" sz="1900" kern="1200" dirty="0"/>
            <a:t>Customer Env Patrol</a:t>
          </a:r>
          <a:endParaRPr lang="zh-CN" altLang="en-US" sz="1900" kern="1200" dirty="0"/>
        </a:p>
      </dsp:txBody>
      <dsp:txXfrm>
        <a:off x="3975130" y="62560"/>
        <a:ext cx="1804567" cy="1082740"/>
      </dsp:txXfrm>
    </dsp:sp>
    <dsp:sp modelId="{3D86567D-4B03-4AF5-AB77-7F064F3B97A8}">
      <dsp:nvSpPr>
        <dsp:cNvPr id="0" name=""/>
        <dsp:cNvSpPr/>
      </dsp:nvSpPr>
      <dsp:spPr>
        <a:xfrm>
          <a:off x="5960154" y="62560"/>
          <a:ext cx="1804567" cy="1082740"/>
        </a:xfrm>
        <a:prstGeom prst="rect">
          <a:avLst/>
        </a:prstGeom>
        <a:solidFill>
          <a:schemeClr val="accent1">
            <a:lumMod val="7500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终端状态上报</a:t>
          </a:r>
          <a:r>
            <a:rPr lang="en-US" altLang="zh-CN" sz="1900" kern="1200" dirty="0"/>
            <a:t>Client State Report</a:t>
          </a:r>
          <a:endParaRPr lang="zh-CN" altLang="en-US" sz="1900" kern="1200" dirty="0"/>
        </a:p>
      </dsp:txBody>
      <dsp:txXfrm>
        <a:off x="5960154" y="62560"/>
        <a:ext cx="1804567" cy="1082740"/>
      </dsp:txXfrm>
    </dsp:sp>
    <dsp:sp modelId="{32AFF909-D4B4-460F-9E50-BF5558729B00}">
      <dsp:nvSpPr>
        <dsp:cNvPr id="0" name=""/>
        <dsp:cNvSpPr/>
      </dsp:nvSpPr>
      <dsp:spPr>
        <a:xfrm>
          <a:off x="7945178" y="62560"/>
          <a:ext cx="1804567" cy="108274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人工巡检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Patrol Manually</a:t>
          </a:r>
          <a:endParaRPr lang="zh-CN" altLang="en-US" sz="1900" kern="1200" dirty="0"/>
        </a:p>
      </dsp:txBody>
      <dsp:txXfrm>
        <a:off x="7945178" y="62560"/>
        <a:ext cx="1804567" cy="1082740"/>
      </dsp:txXfrm>
    </dsp:sp>
    <dsp:sp modelId="{C7D413AB-D19D-4B4B-89D5-D2459E972348}">
      <dsp:nvSpPr>
        <dsp:cNvPr id="0" name=""/>
        <dsp:cNvSpPr/>
      </dsp:nvSpPr>
      <dsp:spPr>
        <a:xfrm>
          <a:off x="9930202" y="62560"/>
          <a:ext cx="1804567" cy="1082740"/>
        </a:xfrm>
        <a:prstGeom prst="rect">
          <a:avLst/>
        </a:prstGeom>
        <a:solidFill>
          <a:srgbClr val="00B050"/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客户反馈</a:t>
          </a:r>
          <a:r>
            <a:rPr lang="en-US" altLang="zh-CN" sz="1900" kern="1200" dirty="0"/>
            <a:t>Customer Feedback</a:t>
          </a:r>
          <a:endParaRPr lang="zh-CN" altLang="en-US" sz="1900" kern="1200" dirty="0"/>
        </a:p>
      </dsp:txBody>
      <dsp:txXfrm>
        <a:off x="9930202" y="62560"/>
        <a:ext cx="1804567" cy="1082740"/>
      </dsp:txXfrm>
    </dsp:sp>
    <dsp:sp modelId="{A9CA022E-587A-48ED-8737-2B538AF3E4CB}">
      <dsp:nvSpPr>
        <dsp:cNvPr id="0" name=""/>
        <dsp:cNvSpPr/>
      </dsp:nvSpPr>
      <dsp:spPr>
        <a:xfrm>
          <a:off x="11915226" y="62560"/>
          <a:ext cx="1804567" cy="108274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地理热力图</a:t>
          </a:r>
          <a:r>
            <a:rPr lang="en-US" altLang="zh-CN" sz="1900" kern="1200" dirty="0"/>
            <a:t>Area Heat Map</a:t>
          </a:r>
          <a:endParaRPr lang="zh-CN" altLang="en-US" sz="1900" kern="1200" dirty="0"/>
        </a:p>
      </dsp:txBody>
      <dsp:txXfrm>
        <a:off x="11915226" y="62560"/>
        <a:ext cx="1804567" cy="1082740"/>
      </dsp:txXfrm>
    </dsp:sp>
    <dsp:sp modelId="{DED27345-79EC-4818-AE10-220894BB1148}">
      <dsp:nvSpPr>
        <dsp:cNvPr id="0" name=""/>
        <dsp:cNvSpPr/>
      </dsp:nvSpPr>
      <dsp:spPr>
        <a:xfrm>
          <a:off x="13900250" y="62560"/>
          <a:ext cx="1804567" cy="1082740"/>
        </a:xfrm>
        <a:prstGeom prst="rect">
          <a:avLst/>
        </a:prstGeom>
        <a:solidFill>
          <a:srgbClr val="00B050"/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服务调用上报</a:t>
          </a:r>
          <a:r>
            <a:rPr lang="en-US" altLang="zh-CN" sz="1900" kern="1200" dirty="0"/>
            <a:t>Service Call Report</a:t>
          </a:r>
          <a:endParaRPr lang="zh-CN" altLang="en-US" sz="1900" kern="1200" dirty="0"/>
        </a:p>
      </dsp:txBody>
      <dsp:txXfrm>
        <a:off x="13900250" y="62560"/>
        <a:ext cx="1804567" cy="1082740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BBFEB9-C3E9-45F0-89A6-430362456F57}">
      <dsp:nvSpPr>
        <dsp:cNvPr id="0" name=""/>
        <dsp:cNvSpPr/>
      </dsp:nvSpPr>
      <dsp:spPr>
        <a:xfrm>
          <a:off x="844949" y="4042"/>
          <a:ext cx="1878052" cy="112683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作业调度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Job scheduling</a:t>
          </a:r>
        </a:p>
      </dsp:txBody>
      <dsp:txXfrm>
        <a:off x="844949" y="4042"/>
        <a:ext cx="1878052" cy="1126831"/>
      </dsp:txXfrm>
    </dsp:sp>
    <dsp:sp modelId="{A0870C9C-D63B-45BF-86F9-887237C64261}">
      <dsp:nvSpPr>
        <dsp:cNvPr id="0" name=""/>
        <dsp:cNvSpPr/>
      </dsp:nvSpPr>
      <dsp:spPr>
        <a:xfrm>
          <a:off x="844949" y="1318678"/>
          <a:ext cx="1878052" cy="112683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人工检测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Manual detection</a:t>
          </a:r>
          <a:endParaRPr lang="zh-CN" altLang="en-US" sz="1800" kern="1200" dirty="0"/>
        </a:p>
      </dsp:txBody>
      <dsp:txXfrm>
        <a:off x="844949" y="1318678"/>
        <a:ext cx="1878052" cy="1126831"/>
      </dsp:txXfrm>
    </dsp:sp>
    <dsp:sp modelId="{95F9C491-4365-4372-BD72-14D37102CE14}">
      <dsp:nvSpPr>
        <dsp:cNvPr id="0" name=""/>
        <dsp:cNvSpPr/>
      </dsp:nvSpPr>
      <dsp:spPr>
        <a:xfrm>
          <a:off x="844949" y="2633315"/>
          <a:ext cx="1878052" cy="112683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APP</a:t>
          </a:r>
          <a:r>
            <a:rPr lang="zh-CN" altLang="en-US" sz="1800" kern="1200" dirty="0"/>
            <a:t>检测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Software detection</a:t>
          </a:r>
          <a:endParaRPr lang="zh-CN" altLang="en-US" sz="1800" kern="1200" dirty="0"/>
        </a:p>
      </dsp:txBody>
      <dsp:txXfrm>
        <a:off x="844949" y="2633315"/>
        <a:ext cx="1878052" cy="1126831"/>
      </dsp:txXfrm>
    </dsp:sp>
    <dsp:sp modelId="{1A580F5B-10A8-40C3-8874-D44A7BEA4EEB}">
      <dsp:nvSpPr>
        <dsp:cNvPr id="0" name=""/>
        <dsp:cNvSpPr/>
      </dsp:nvSpPr>
      <dsp:spPr>
        <a:xfrm>
          <a:off x="844949" y="3947952"/>
          <a:ext cx="1878052" cy="112683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智能检测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Intelligent detection</a:t>
          </a:r>
          <a:endParaRPr lang="zh-CN" altLang="en-US" sz="1800" kern="1200" dirty="0"/>
        </a:p>
      </dsp:txBody>
      <dsp:txXfrm>
        <a:off x="844949" y="3947952"/>
        <a:ext cx="1878052" cy="1126831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BBFEB9-C3E9-45F0-89A6-430362456F57}">
      <dsp:nvSpPr>
        <dsp:cNvPr id="0" name=""/>
        <dsp:cNvSpPr/>
      </dsp:nvSpPr>
      <dsp:spPr>
        <a:xfrm>
          <a:off x="3485" y="90883"/>
          <a:ext cx="5694388" cy="61960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先货后款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Goods First </a:t>
          </a:r>
        </a:p>
      </dsp:txBody>
      <dsp:txXfrm>
        <a:off x="3485" y="90883"/>
        <a:ext cx="5694388" cy="619609"/>
      </dsp:txXfrm>
    </dsp:sp>
    <dsp:sp modelId="{A0870C9C-D63B-45BF-86F9-887237C64261}">
      <dsp:nvSpPr>
        <dsp:cNvPr id="0" name=""/>
        <dsp:cNvSpPr/>
      </dsp:nvSpPr>
      <dsp:spPr>
        <a:xfrm>
          <a:off x="5814587" y="90152"/>
          <a:ext cx="5610235" cy="61960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先款后货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Payment Fist</a:t>
          </a:r>
          <a:endParaRPr lang="zh-CN" altLang="en-US" sz="1900" kern="1200" dirty="0"/>
        </a:p>
      </dsp:txBody>
      <dsp:txXfrm>
        <a:off x="5814587" y="90152"/>
        <a:ext cx="5610235" cy="619609"/>
      </dsp:txXfrm>
    </dsp:sp>
    <dsp:sp modelId="{1A580F5B-10A8-40C3-8874-D44A7BEA4EEB}">
      <dsp:nvSpPr>
        <dsp:cNvPr id="0" name=""/>
        <dsp:cNvSpPr/>
      </dsp:nvSpPr>
      <dsp:spPr>
        <a:xfrm>
          <a:off x="11514645" y="90883"/>
          <a:ext cx="5004793" cy="61960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货款两讫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Same Time</a:t>
          </a:r>
          <a:endParaRPr lang="zh-CN" altLang="en-US" sz="1900" kern="1200" dirty="0"/>
        </a:p>
      </dsp:txBody>
      <dsp:txXfrm>
        <a:off x="11514645" y="90883"/>
        <a:ext cx="5004793" cy="619609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BBFEB9-C3E9-45F0-89A6-430362456F57}">
      <dsp:nvSpPr>
        <dsp:cNvPr id="0" name=""/>
        <dsp:cNvSpPr/>
      </dsp:nvSpPr>
      <dsp:spPr>
        <a:xfrm>
          <a:off x="534388" y="1035"/>
          <a:ext cx="1847185" cy="110831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B2C</a:t>
          </a:r>
          <a:r>
            <a:rPr lang="zh-CN" altLang="en-US" sz="1900" kern="1200" dirty="0"/>
            <a:t>平台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B2C Platform</a:t>
          </a:r>
        </a:p>
      </dsp:txBody>
      <dsp:txXfrm>
        <a:off x="534388" y="1035"/>
        <a:ext cx="1847185" cy="1108311"/>
      </dsp:txXfrm>
    </dsp:sp>
    <dsp:sp modelId="{D47B3952-BFF7-4A96-B499-EE51092001B5}">
      <dsp:nvSpPr>
        <dsp:cNvPr id="0" name=""/>
        <dsp:cNvSpPr/>
      </dsp:nvSpPr>
      <dsp:spPr>
        <a:xfrm>
          <a:off x="2566292" y="1035"/>
          <a:ext cx="1847185" cy="110831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线下门店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Offline Store</a:t>
          </a:r>
        </a:p>
      </dsp:txBody>
      <dsp:txXfrm>
        <a:off x="2566292" y="1035"/>
        <a:ext cx="1847185" cy="1108311"/>
      </dsp:txXfrm>
    </dsp:sp>
    <dsp:sp modelId="{841FC993-146E-419D-9BFB-35F126247FEC}">
      <dsp:nvSpPr>
        <dsp:cNvPr id="0" name=""/>
        <dsp:cNvSpPr/>
      </dsp:nvSpPr>
      <dsp:spPr>
        <a:xfrm>
          <a:off x="4598196" y="1035"/>
          <a:ext cx="1847185" cy="110831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C2C</a:t>
          </a:r>
          <a:r>
            <a:rPr lang="zh-CN" altLang="en-US" sz="1900" kern="1200" dirty="0"/>
            <a:t>平台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C2C Platform</a:t>
          </a:r>
        </a:p>
      </dsp:txBody>
      <dsp:txXfrm>
        <a:off x="4598196" y="1035"/>
        <a:ext cx="1847185" cy="1108311"/>
      </dsp:txXfrm>
    </dsp:sp>
    <dsp:sp modelId="{9AAACE23-7860-4AB6-A913-86E511D71385}">
      <dsp:nvSpPr>
        <dsp:cNvPr id="0" name=""/>
        <dsp:cNvSpPr/>
      </dsp:nvSpPr>
      <dsp:spPr>
        <a:xfrm>
          <a:off x="534388" y="1294065"/>
          <a:ext cx="1847185" cy="110831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集采竞拍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Collecting auction</a:t>
          </a:r>
        </a:p>
      </dsp:txBody>
      <dsp:txXfrm>
        <a:off x="534388" y="1294065"/>
        <a:ext cx="1847185" cy="1108311"/>
      </dsp:txXfrm>
    </dsp:sp>
    <dsp:sp modelId="{E6E3A83C-F5F3-425B-A897-AC34A5E4BD5E}">
      <dsp:nvSpPr>
        <dsp:cNvPr id="0" name=""/>
        <dsp:cNvSpPr/>
      </dsp:nvSpPr>
      <dsp:spPr>
        <a:xfrm>
          <a:off x="2566292" y="1295100"/>
          <a:ext cx="1847185" cy="110831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零售竞拍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Retail  auction</a:t>
          </a:r>
          <a:endParaRPr lang="zh-CN" altLang="en-US" sz="1900" kern="1200" dirty="0"/>
        </a:p>
      </dsp:txBody>
      <dsp:txXfrm>
        <a:off x="2566292" y="1295100"/>
        <a:ext cx="1847185" cy="1108311"/>
      </dsp:txXfrm>
    </dsp:sp>
    <dsp:sp modelId="{351353D6-07E7-4952-B0E7-8259BE30F5A1}">
      <dsp:nvSpPr>
        <dsp:cNvPr id="0" name=""/>
        <dsp:cNvSpPr/>
      </dsp:nvSpPr>
      <dsp:spPr>
        <a:xfrm>
          <a:off x="4598196" y="1294065"/>
          <a:ext cx="1847185" cy="110831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品牌商城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Brand mall</a:t>
          </a:r>
          <a:endParaRPr lang="zh-CN" altLang="en-US" sz="1900" kern="1200" dirty="0"/>
        </a:p>
      </dsp:txBody>
      <dsp:txXfrm>
        <a:off x="4598196" y="1294065"/>
        <a:ext cx="1847185" cy="1108311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645924E-1FF1-46A5-BCEF-8AAD114B873D}">
      <dsp:nvSpPr>
        <dsp:cNvPr id="0" name=""/>
        <dsp:cNvSpPr/>
      </dsp:nvSpPr>
      <dsp:spPr>
        <a:xfrm>
          <a:off x="7654" y="884665"/>
          <a:ext cx="2934040" cy="856132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架构方法</a:t>
          </a:r>
          <a:endParaRPr lang="en-US" altLang="zh-CN" sz="2000" kern="1200" dirty="0"/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Architecture Method</a:t>
          </a:r>
          <a:endParaRPr lang="zh-CN" altLang="en-US" sz="2000" kern="1200" dirty="0"/>
        </a:p>
      </dsp:txBody>
      <dsp:txXfrm>
        <a:off x="7654" y="884665"/>
        <a:ext cx="2934040" cy="856132"/>
      </dsp:txXfrm>
    </dsp:sp>
    <dsp:sp modelId="{31717160-B428-425B-A4B2-BB7A91D02887}">
      <dsp:nvSpPr>
        <dsp:cNvPr id="0" name=""/>
        <dsp:cNvSpPr/>
      </dsp:nvSpPr>
      <dsp:spPr>
        <a:xfrm>
          <a:off x="7654" y="1740798"/>
          <a:ext cx="2934040" cy="5380199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企业架构  </a:t>
          </a:r>
          <a:r>
            <a:rPr lang="en-US" altLang="zh-CN" sz="2000" kern="1200" dirty="0"/>
            <a:t>EA</a:t>
          </a:r>
          <a:endParaRPr lang="zh-CN" altLang="en-US" sz="2000" kern="1200" dirty="0"/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TOGAF</a:t>
          </a:r>
          <a:endParaRPr lang="zh-CN" altLang="en-US" sz="2000" kern="1200" dirty="0"/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Zachman</a:t>
          </a:r>
          <a:endParaRPr lang="zh-CN" altLang="en-US" sz="2000" kern="1200" dirty="0"/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EAP</a:t>
          </a:r>
          <a:endParaRPr lang="zh-CN" altLang="en-US" sz="2000" kern="1200" dirty="0"/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FEA</a:t>
          </a:r>
          <a:endParaRPr lang="zh-CN" altLang="en-US" sz="2000" kern="1200" dirty="0"/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DoDAF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面向服务架构 </a:t>
          </a:r>
          <a:r>
            <a:rPr lang="en-US" altLang="zh-CN" sz="2000" kern="1200" dirty="0"/>
            <a:t>SOA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微服务 </a:t>
          </a:r>
          <a:r>
            <a:rPr lang="en-US" altLang="zh-CN" sz="2000" kern="1200" dirty="0"/>
            <a:t>Micro Services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领域驱动设计 </a:t>
          </a:r>
          <a:r>
            <a:rPr lang="en-US" altLang="zh-CN" sz="2000" kern="1200" dirty="0"/>
            <a:t>D</a:t>
          </a:r>
          <a:r>
            <a:rPr lang="en-US" sz="2000" b="0" i="0" kern="1200" dirty="0"/>
            <a:t>omain-Driven Design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数据驱动设计 </a:t>
          </a:r>
          <a:r>
            <a:rPr lang="en-US" altLang="en-US" sz="2000" kern="1200" dirty="0"/>
            <a:t>Data driven design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OOP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AOP</a:t>
          </a:r>
          <a:endParaRPr lang="zh-CN" altLang="en-US" sz="2000" kern="1200" dirty="0"/>
        </a:p>
      </dsp:txBody>
      <dsp:txXfrm>
        <a:off x="7654" y="1740798"/>
        <a:ext cx="2934040" cy="5380199"/>
      </dsp:txXfrm>
    </dsp:sp>
    <dsp:sp modelId="{3211431F-BA9D-448E-8E51-BFDCAE2072F5}">
      <dsp:nvSpPr>
        <dsp:cNvPr id="0" name=""/>
        <dsp:cNvSpPr/>
      </dsp:nvSpPr>
      <dsp:spPr>
        <a:xfrm>
          <a:off x="3352459" y="884665"/>
          <a:ext cx="2934040" cy="856132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咨询方法</a:t>
          </a:r>
          <a:endParaRPr lang="en-US" altLang="zh-CN" sz="2000" kern="1200" dirty="0"/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Consulting method</a:t>
          </a:r>
          <a:endParaRPr lang="zh-CN" altLang="en-US" sz="2000" kern="1200" dirty="0"/>
        </a:p>
      </dsp:txBody>
      <dsp:txXfrm>
        <a:off x="3352459" y="884665"/>
        <a:ext cx="2934040" cy="856132"/>
      </dsp:txXfrm>
    </dsp:sp>
    <dsp:sp modelId="{7AE50EE0-19E2-41C1-A721-92484226148B}">
      <dsp:nvSpPr>
        <dsp:cNvPr id="0" name=""/>
        <dsp:cNvSpPr/>
      </dsp:nvSpPr>
      <dsp:spPr>
        <a:xfrm>
          <a:off x="3352459" y="1740798"/>
          <a:ext cx="2934040" cy="5380199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5W2H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5WHY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RASCI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PDCA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SWOT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FMEA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鱼骨图 </a:t>
          </a:r>
          <a:r>
            <a:rPr lang="en-US" altLang="zh-CN" sz="2000" kern="1200" dirty="0"/>
            <a:t>Fishbone Diagram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雷达图 </a:t>
          </a:r>
          <a:r>
            <a:rPr lang="en-US" altLang="zh-CN" sz="2000" kern="1200" dirty="0"/>
            <a:t>Radar Diagram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KT</a:t>
          </a:r>
          <a:r>
            <a:rPr lang="zh-CN" altLang="en-US" sz="2000" kern="1200" dirty="0"/>
            <a:t>决策 </a:t>
          </a:r>
          <a:r>
            <a:rPr lang="en-US" altLang="zh-CN" sz="2000" kern="1200" dirty="0"/>
            <a:t>KT Decision</a:t>
          </a:r>
          <a:endParaRPr lang="zh-CN" altLang="en-US" sz="2000" kern="1200" dirty="0"/>
        </a:p>
      </dsp:txBody>
      <dsp:txXfrm>
        <a:off x="3352459" y="1740798"/>
        <a:ext cx="2934040" cy="5380199"/>
      </dsp:txXfrm>
    </dsp:sp>
    <dsp:sp modelId="{0EB20684-CA27-41D4-89F9-52EBC298E68F}">
      <dsp:nvSpPr>
        <dsp:cNvPr id="0" name=""/>
        <dsp:cNvSpPr/>
      </dsp:nvSpPr>
      <dsp:spPr>
        <a:xfrm>
          <a:off x="6697265" y="884665"/>
          <a:ext cx="2934040" cy="856132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基础知识</a:t>
          </a:r>
          <a:endParaRPr lang="en-US" altLang="zh-CN" sz="2000" kern="1200" dirty="0"/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Basic Knowledge</a:t>
          </a:r>
          <a:endParaRPr lang="zh-CN" altLang="en-US" sz="2000" kern="1200" dirty="0"/>
        </a:p>
      </dsp:txBody>
      <dsp:txXfrm>
        <a:off x="6697265" y="884665"/>
        <a:ext cx="2934040" cy="856132"/>
      </dsp:txXfrm>
    </dsp:sp>
    <dsp:sp modelId="{AD84A5DC-4834-4CB9-ADB6-BF8E7A6B8B84}">
      <dsp:nvSpPr>
        <dsp:cNvPr id="0" name=""/>
        <dsp:cNvSpPr/>
      </dsp:nvSpPr>
      <dsp:spPr>
        <a:xfrm>
          <a:off x="6697265" y="1740798"/>
          <a:ext cx="2934040" cy="5380199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TCP/IP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DNS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HTTP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LINUX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数据结构 </a:t>
          </a:r>
          <a:r>
            <a:rPr lang="en-US" altLang="zh-CN" sz="2000" kern="1200" dirty="0"/>
            <a:t>Data Structure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常用算法 </a:t>
          </a:r>
          <a:r>
            <a:rPr lang="en-US" altLang="en-US" sz="2000" kern="1200" dirty="0"/>
            <a:t>Common </a:t>
          </a:r>
          <a:r>
            <a:rPr lang="en-US" altLang="zh-CN" sz="2000" kern="1200" dirty="0"/>
            <a:t>Algorithm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HTML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JSON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Protobuffer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RPC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并行处理 </a:t>
          </a:r>
          <a:r>
            <a:rPr lang="en-US" altLang="en-US" sz="2000" kern="1200" dirty="0"/>
            <a:t>Concurrent Process</a:t>
          </a:r>
          <a:endParaRPr lang="zh-CN" altLang="en-US" sz="2000" kern="1200" dirty="0"/>
        </a:p>
      </dsp:txBody>
      <dsp:txXfrm>
        <a:off x="6697265" y="1740798"/>
        <a:ext cx="2934040" cy="5380199"/>
      </dsp:txXfrm>
    </dsp:sp>
    <dsp:sp modelId="{9396D115-E44E-4263-A039-D8FEEE0FE1BE}">
      <dsp:nvSpPr>
        <dsp:cNvPr id="0" name=""/>
        <dsp:cNvSpPr/>
      </dsp:nvSpPr>
      <dsp:spPr>
        <a:xfrm>
          <a:off x="10042071" y="884665"/>
          <a:ext cx="2934040" cy="856132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关键技术</a:t>
          </a:r>
          <a:endParaRPr lang="en-US" altLang="zh-CN" sz="2000" kern="1200" dirty="0"/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Key technology</a:t>
          </a:r>
          <a:endParaRPr lang="zh-CN" altLang="en-US" sz="2000" kern="1200" dirty="0"/>
        </a:p>
      </dsp:txBody>
      <dsp:txXfrm>
        <a:off x="10042071" y="884665"/>
        <a:ext cx="2934040" cy="856132"/>
      </dsp:txXfrm>
    </dsp:sp>
    <dsp:sp modelId="{8BCF18D3-8995-43AC-BAB7-A4E8232CBC3C}">
      <dsp:nvSpPr>
        <dsp:cNvPr id="0" name=""/>
        <dsp:cNvSpPr/>
      </dsp:nvSpPr>
      <dsp:spPr>
        <a:xfrm>
          <a:off x="10042071" y="1740798"/>
          <a:ext cx="2934040" cy="5380199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DevOps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跨语言的</a:t>
          </a:r>
          <a:r>
            <a:rPr lang="en-US" altLang="zh-CN" sz="2000" kern="1200" dirty="0"/>
            <a:t>RPC Cross-language RPC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消息队列 </a:t>
          </a:r>
          <a:r>
            <a:rPr lang="en-US" altLang="zh-CN" sz="2000" kern="1200" dirty="0"/>
            <a:t>Message Queue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名字服务 </a:t>
          </a:r>
          <a:r>
            <a:rPr lang="en-US" altLang="zh-CN" sz="2000" kern="1200" dirty="0"/>
            <a:t>Name Service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自动化测试 </a:t>
          </a:r>
          <a:r>
            <a:rPr lang="en-US" altLang="zh-CN" sz="2000" kern="1200" dirty="0"/>
            <a:t>Automate Test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压力测试 </a:t>
          </a:r>
          <a:r>
            <a:rPr lang="en-US" altLang="en-US" sz="2000" kern="1200" dirty="0"/>
            <a:t>Pressure test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灰度发布 </a:t>
          </a:r>
          <a:r>
            <a:rPr lang="en-US" altLang="en-US" sz="2000" kern="1200" dirty="0"/>
            <a:t>Grayscale release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 柔性服务 </a:t>
          </a:r>
          <a:r>
            <a:rPr lang="en-US" altLang="en-US" sz="2000" kern="1200" dirty="0"/>
            <a:t>Flexible service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深度学习 </a:t>
          </a:r>
          <a:r>
            <a:rPr lang="en-US" altLang="zh-CN" sz="2000" kern="1200" dirty="0"/>
            <a:t>DL</a:t>
          </a:r>
          <a:endParaRPr lang="zh-CN" altLang="en-US" sz="2000" kern="1200" dirty="0"/>
        </a:p>
      </dsp:txBody>
      <dsp:txXfrm>
        <a:off x="10042071" y="1740798"/>
        <a:ext cx="2934040" cy="5380199"/>
      </dsp:txXfrm>
    </dsp:sp>
    <dsp:sp modelId="{7EE4D115-04BC-4D5E-B4E6-698667713657}">
      <dsp:nvSpPr>
        <dsp:cNvPr id="0" name=""/>
        <dsp:cNvSpPr/>
      </dsp:nvSpPr>
      <dsp:spPr>
        <a:xfrm>
          <a:off x="13386876" y="884665"/>
          <a:ext cx="2934040" cy="856132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流行组件</a:t>
          </a:r>
          <a:endParaRPr lang="en-US" altLang="zh-CN" sz="2000" kern="1200" dirty="0"/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Popular component</a:t>
          </a:r>
          <a:endParaRPr lang="zh-CN" altLang="en-US" sz="2000" kern="1200" dirty="0"/>
        </a:p>
      </dsp:txBody>
      <dsp:txXfrm>
        <a:off x="13386876" y="884665"/>
        <a:ext cx="2934040" cy="856132"/>
      </dsp:txXfrm>
    </dsp:sp>
    <dsp:sp modelId="{0877B622-AC65-4476-80C6-69107568959F}">
      <dsp:nvSpPr>
        <dsp:cNvPr id="0" name=""/>
        <dsp:cNvSpPr/>
      </dsp:nvSpPr>
      <dsp:spPr>
        <a:xfrm>
          <a:off x="13386876" y="1740798"/>
          <a:ext cx="2934040" cy="5380199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b="0" i="0" kern="1200" dirty="0"/>
            <a:t>Kubernetes / Mesos 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Thrift / </a:t>
          </a:r>
          <a:r>
            <a:rPr lang="en-US" sz="2000" b="0" i="0" kern="1200" dirty="0"/>
            <a:t>ICE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Kafuka / RabbitMQ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ICE Grid / Dubbo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Zookeeper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Robot Framework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Selenium/JMETER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Load runner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Caffe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TensorFlow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MyCat / Vitess</a:t>
          </a:r>
          <a:br>
            <a:rPr lang="en-US" altLang="zh-CN" sz="2000" kern="1200" dirty="0"/>
          </a:b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zh-CN" altLang="en-US" sz="2000" kern="1200" dirty="0"/>
        </a:p>
      </dsp:txBody>
      <dsp:txXfrm>
        <a:off x="13386876" y="1740798"/>
        <a:ext cx="2934040" cy="5380199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80689C-E660-4AF0-A256-A2639B9E9577}">
      <dsp:nvSpPr>
        <dsp:cNvPr id="0" name=""/>
        <dsp:cNvSpPr/>
      </dsp:nvSpPr>
      <dsp:spPr>
        <a:xfrm>
          <a:off x="1922953" y="4566327"/>
          <a:ext cx="1751212" cy="119972"/>
        </a:xfrm>
        <a:custGeom>
          <a:avLst/>
          <a:gdLst/>
          <a:ahLst/>
          <a:cxnLst/>
          <a:rect l="0" t="0" r="0" b="0"/>
          <a:pathLst>
            <a:path>
              <a:moveTo>
                <a:pt x="0" y="119972"/>
              </a:moveTo>
              <a:lnTo>
                <a:pt x="1751212" y="119972"/>
              </a:lnTo>
              <a:lnTo>
                <a:pt x="1751212" y="0"/>
              </a:lnTo>
            </a:path>
          </a:pathLst>
        </a:custGeom>
        <a:noFill/>
        <a:ln w="19050" cap="rnd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6F11648-0D39-414D-90EA-8E7D72A3842A}">
      <dsp:nvSpPr>
        <dsp:cNvPr id="0" name=""/>
        <dsp:cNvSpPr/>
      </dsp:nvSpPr>
      <dsp:spPr>
        <a:xfrm>
          <a:off x="11289989" y="8400643"/>
          <a:ext cx="383911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91955" y="0"/>
              </a:lnTo>
              <a:lnTo>
                <a:pt x="191955" y="412704"/>
              </a:lnTo>
              <a:lnTo>
                <a:pt x="383911" y="412704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420D67F-1665-4078-AAB9-21DA573548CC}">
      <dsp:nvSpPr>
        <dsp:cNvPr id="0" name=""/>
        <dsp:cNvSpPr/>
      </dsp:nvSpPr>
      <dsp:spPr>
        <a:xfrm>
          <a:off x="11289989" y="7987938"/>
          <a:ext cx="383911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412704"/>
              </a:moveTo>
              <a:lnTo>
                <a:pt x="191955" y="412704"/>
              </a:lnTo>
              <a:lnTo>
                <a:pt x="191955" y="0"/>
              </a:lnTo>
              <a:lnTo>
                <a:pt x="383911" y="0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DF0AB90-A069-4997-A765-4A3C63AFFAF7}">
      <dsp:nvSpPr>
        <dsp:cNvPr id="0" name=""/>
        <dsp:cNvSpPr/>
      </dsp:nvSpPr>
      <dsp:spPr>
        <a:xfrm>
          <a:off x="1922953" y="4686300"/>
          <a:ext cx="3502424" cy="371434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310468" y="0"/>
              </a:lnTo>
              <a:lnTo>
                <a:pt x="3310468" y="3714343"/>
              </a:lnTo>
              <a:lnTo>
                <a:pt x="3502424" y="3714343"/>
              </a:lnTo>
            </a:path>
          </a:pathLst>
        </a:custGeom>
        <a:noFill/>
        <a:ln w="19050" cap="rnd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8DC3D6B-49F7-4188-8EDA-F77D385747E2}">
      <dsp:nvSpPr>
        <dsp:cNvPr id="0" name=""/>
        <dsp:cNvSpPr/>
      </dsp:nvSpPr>
      <dsp:spPr>
        <a:xfrm>
          <a:off x="11289989" y="6337119"/>
          <a:ext cx="383911" cy="82540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91955" y="0"/>
              </a:lnTo>
              <a:lnTo>
                <a:pt x="191955" y="825409"/>
              </a:lnTo>
              <a:lnTo>
                <a:pt x="383911" y="825409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A4DE6EC-D0B0-4610-BC8E-53722B6AB35B}">
      <dsp:nvSpPr>
        <dsp:cNvPr id="0" name=""/>
        <dsp:cNvSpPr/>
      </dsp:nvSpPr>
      <dsp:spPr>
        <a:xfrm>
          <a:off x="11289989" y="6291399"/>
          <a:ext cx="38391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83911" y="45720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7921FE0-809C-451E-93A0-6E938A6F5473}">
      <dsp:nvSpPr>
        <dsp:cNvPr id="0" name=""/>
        <dsp:cNvSpPr/>
      </dsp:nvSpPr>
      <dsp:spPr>
        <a:xfrm>
          <a:off x="11289989" y="5511709"/>
          <a:ext cx="383911" cy="825409"/>
        </a:xfrm>
        <a:custGeom>
          <a:avLst/>
          <a:gdLst/>
          <a:ahLst/>
          <a:cxnLst/>
          <a:rect l="0" t="0" r="0" b="0"/>
          <a:pathLst>
            <a:path>
              <a:moveTo>
                <a:pt x="0" y="825409"/>
              </a:moveTo>
              <a:lnTo>
                <a:pt x="191955" y="825409"/>
              </a:lnTo>
              <a:lnTo>
                <a:pt x="191955" y="0"/>
              </a:lnTo>
              <a:lnTo>
                <a:pt x="383911" y="0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4CE08C-82B3-4BF9-9A16-57CF56867F51}">
      <dsp:nvSpPr>
        <dsp:cNvPr id="0" name=""/>
        <dsp:cNvSpPr/>
      </dsp:nvSpPr>
      <dsp:spPr>
        <a:xfrm>
          <a:off x="1922953" y="4686300"/>
          <a:ext cx="3502424" cy="165081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310468" y="0"/>
              </a:lnTo>
              <a:lnTo>
                <a:pt x="3310468" y="1650819"/>
              </a:lnTo>
              <a:lnTo>
                <a:pt x="3502424" y="1650819"/>
              </a:lnTo>
            </a:path>
          </a:pathLst>
        </a:custGeom>
        <a:noFill/>
        <a:ln w="19050" cap="rnd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DD4FB9D-09B0-4F07-8FD6-584CC820205F}">
      <dsp:nvSpPr>
        <dsp:cNvPr id="0" name=""/>
        <dsp:cNvSpPr/>
      </dsp:nvSpPr>
      <dsp:spPr>
        <a:xfrm>
          <a:off x="1922953" y="4686300"/>
          <a:ext cx="3502424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310468" y="0"/>
              </a:lnTo>
              <a:lnTo>
                <a:pt x="3310468" y="412704"/>
              </a:lnTo>
              <a:lnTo>
                <a:pt x="3502424" y="412704"/>
              </a:lnTo>
            </a:path>
          </a:pathLst>
        </a:custGeom>
        <a:noFill/>
        <a:ln w="19050" cap="rnd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560A882-5FA4-4535-9538-ADA7EC89A12F}">
      <dsp:nvSpPr>
        <dsp:cNvPr id="0" name=""/>
        <dsp:cNvSpPr/>
      </dsp:nvSpPr>
      <dsp:spPr>
        <a:xfrm>
          <a:off x="11289989" y="4273595"/>
          <a:ext cx="383911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91955" y="0"/>
              </a:lnTo>
              <a:lnTo>
                <a:pt x="191955" y="412704"/>
              </a:lnTo>
              <a:lnTo>
                <a:pt x="383911" y="412704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C3B135C-FB48-48FF-A1A2-351066EF6699}">
      <dsp:nvSpPr>
        <dsp:cNvPr id="0" name=""/>
        <dsp:cNvSpPr/>
      </dsp:nvSpPr>
      <dsp:spPr>
        <a:xfrm>
          <a:off x="11289989" y="3860890"/>
          <a:ext cx="383911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412704"/>
              </a:moveTo>
              <a:lnTo>
                <a:pt x="191955" y="412704"/>
              </a:lnTo>
              <a:lnTo>
                <a:pt x="191955" y="0"/>
              </a:lnTo>
              <a:lnTo>
                <a:pt x="383911" y="0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B0E50CF-0DD2-4EF5-A5DA-8D111ED4B42F}">
      <dsp:nvSpPr>
        <dsp:cNvPr id="0" name=""/>
        <dsp:cNvSpPr/>
      </dsp:nvSpPr>
      <dsp:spPr>
        <a:xfrm>
          <a:off x="1922953" y="4273595"/>
          <a:ext cx="3502424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412704"/>
              </a:moveTo>
              <a:lnTo>
                <a:pt x="3310468" y="412704"/>
              </a:lnTo>
              <a:lnTo>
                <a:pt x="3310468" y="0"/>
              </a:lnTo>
              <a:lnTo>
                <a:pt x="3502424" y="0"/>
              </a:lnTo>
            </a:path>
          </a:pathLst>
        </a:custGeom>
        <a:noFill/>
        <a:ln w="19050" cap="rnd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70EBED5-8BEB-46EE-9F4E-452D912039B7}">
      <dsp:nvSpPr>
        <dsp:cNvPr id="0" name=""/>
        <dsp:cNvSpPr/>
      </dsp:nvSpPr>
      <dsp:spPr>
        <a:xfrm>
          <a:off x="11289989" y="2622775"/>
          <a:ext cx="383911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91955" y="0"/>
              </a:lnTo>
              <a:lnTo>
                <a:pt x="191955" y="412704"/>
              </a:lnTo>
              <a:lnTo>
                <a:pt x="383911" y="412704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23C44AD-1871-453A-B81D-19805BD2FEDC}">
      <dsp:nvSpPr>
        <dsp:cNvPr id="0" name=""/>
        <dsp:cNvSpPr/>
      </dsp:nvSpPr>
      <dsp:spPr>
        <a:xfrm>
          <a:off x="11289989" y="2210071"/>
          <a:ext cx="383911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412704"/>
              </a:moveTo>
              <a:lnTo>
                <a:pt x="191955" y="412704"/>
              </a:lnTo>
              <a:lnTo>
                <a:pt x="191955" y="0"/>
              </a:lnTo>
              <a:lnTo>
                <a:pt x="383911" y="0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0C11BE6-A44C-4A5A-92F5-65613F2B3A60}">
      <dsp:nvSpPr>
        <dsp:cNvPr id="0" name=""/>
        <dsp:cNvSpPr/>
      </dsp:nvSpPr>
      <dsp:spPr>
        <a:xfrm>
          <a:off x="1922953" y="2622775"/>
          <a:ext cx="3502424" cy="2063524"/>
        </a:xfrm>
        <a:custGeom>
          <a:avLst/>
          <a:gdLst/>
          <a:ahLst/>
          <a:cxnLst/>
          <a:rect l="0" t="0" r="0" b="0"/>
          <a:pathLst>
            <a:path>
              <a:moveTo>
                <a:pt x="0" y="2063524"/>
              </a:moveTo>
              <a:lnTo>
                <a:pt x="3310468" y="2063524"/>
              </a:lnTo>
              <a:lnTo>
                <a:pt x="3310468" y="0"/>
              </a:lnTo>
              <a:lnTo>
                <a:pt x="3502424" y="0"/>
              </a:lnTo>
            </a:path>
          </a:pathLst>
        </a:custGeom>
        <a:noFill/>
        <a:ln w="19050" cap="rnd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04C1288-0223-4CC0-A1D1-39EEE4B78C42}">
      <dsp:nvSpPr>
        <dsp:cNvPr id="0" name=""/>
        <dsp:cNvSpPr/>
      </dsp:nvSpPr>
      <dsp:spPr>
        <a:xfrm>
          <a:off x="1922953" y="1797366"/>
          <a:ext cx="3502424" cy="2888933"/>
        </a:xfrm>
        <a:custGeom>
          <a:avLst/>
          <a:gdLst/>
          <a:ahLst/>
          <a:cxnLst/>
          <a:rect l="0" t="0" r="0" b="0"/>
          <a:pathLst>
            <a:path>
              <a:moveTo>
                <a:pt x="0" y="2888933"/>
              </a:moveTo>
              <a:lnTo>
                <a:pt x="3310468" y="2888933"/>
              </a:lnTo>
              <a:lnTo>
                <a:pt x="3310468" y="0"/>
              </a:lnTo>
              <a:lnTo>
                <a:pt x="3502424" y="0"/>
              </a:lnTo>
            </a:path>
          </a:pathLst>
        </a:custGeom>
        <a:noFill/>
        <a:ln w="19050" cap="rnd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5893242-CDF8-49F6-85E4-320BA55B0E95}">
      <dsp:nvSpPr>
        <dsp:cNvPr id="0" name=""/>
        <dsp:cNvSpPr/>
      </dsp:nvSpPr>
      <dsp:spPr>
        <a:xfrm>
          <a:off x="11289989" y="971956"/>
          <a:ext cx="383911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91955" y="0"/>
              </a:lnTo>
              <a:lnTo>
                <a:pt x="191955" y="412704"/>
              </a:lnTo>
              <a:lnTo>
                <a:pt x="383911" y="412704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640A47-6373-4F6C-BAA8-AFC87EB285E0}">
      <dsp:nvSpPr>
        <dsp:cNvPr id="0" name=""/>
        <dsp:cNvSpPr/>
      </dsp:nvSpPr>
      <dsp:spPr>
        <a:xfrm>
          <a:off x="11289989" y="559251"/>
          <a:ext cx="383911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412704"/>
              </a:moveTo>
              <a:lnTo>
                <a:pt x="191955" y="412704"/>
              </a:lnTo>
              <a:lnTo>
                <a:pt x="191955" y="0"/>
              </a:lnTo>
              <a:lnTo>
                <a:pt x="383911" y="0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90E8320-8908-4A89-8EF3-2A6CFBF00056}">
      <dsp:nvSpPr>
        <dsp:cNvPr id="0" name=""/>
        <dsp:cNvSpPr/>
      </dsp:nvSpPr>
      <dsp:spPr>
        <a:xfrm>
          <a:off x="1922953" y="971956"/>
          <a:ext cx="3502424" cy="3714343"/>
        </a:xfrm>
        <a:custGeom>
          <a:avLst/>
          <a:gdLst/>
          <a:ahLst/>
          <a:cxnLst/>
          <a:rect l="0" t="0" r="0" b="0"/>
          <a:pathLst>
            <a:path>
              <a:moveTo>
                <a:pt x="0" y="3714343"/>
              </a:moveTo>
              <a:lnTo>
                <a:pt x="3310468" y="3714343"/>
              </a:lnTo>
              <a:lnTo>
                <a:pt x="3310468" y="0"/>
              </a:lnTo>
              <a:lnTo>
                <a:pt x="3502424" y="0"/>
              </a:lnTo>
            </a:path>
          </a:pathLst>
        </a:custGeom>
        <a:noFill/>
        <a:ln w="19050" cap="rnd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DC7EAEC-15A4-419C-9841-7D67C829D7FA}">
      <dsp:nvSpPr>
        <dsp:cNvPr id="0" name=""/>
        <dsp:cNvSpPr/>
      </dsp:nvSpPr>
      <dsp:spPr>
        <a:xfrm>
          <a:off x="3396" y="1917338"/>
          <a:ext cx="1919557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市场部 </a:t>
          </a:r>
          <a:r>
            <a:rPr lang="en-US" altLang="zh-CN" sz="1900" kern="1200" dirty="0"/>
            <a:t>MBD</a:t>
          </a:r>
          <a:endParaRPr lang="zh-CN" altLang="en-US" sz="1900" kern="1200" dirty="0"/>
        </a:p>
      </dsp:txBody>
      <dsp:txXfrm>
        <a:off x="3396" y="1917338"/>
        <a:ext cx="1919557" cy="585464"/>
      </dsp:txXfrm>
    </dsp:sp>
    <dsp:sp modelId="{4218C766-0F6F-4B35-8485-1BC6EA5B3AE2}">
      <dsp:nvSpPr>
        <dsp:cNvPr id="0" name=""/>
        <dsp:cNvSpPr/>
      </dsp:nvSpPr>
      <dsp:spPr>
        <a:xfrm>
          <a:off x="3396" y="2742748"/>
          <a:ext cx="1919557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运营中心 </a:t>
          </a:r>
          <a:r>
            <a:rPr lang="en-US" altLang="zh-CN" sz="1900" kern="1200" dirty="0"/>
            <a:t>O&amp;D</a:t>
          </a:r>
          <a:endParaRPr lang="zh-CN" altLang="en-US" sz="1900" kern="1200" dirty="0"/>
        </a:p>
      </dsp:txBody>
      <dsp:txXfrm>
        <a:off x="3396" y="2742748"/>
        <a:ext cx="1919557" cy="585464"/>
      </dsp:txXfrm>
    </dsp:sp>
    <dsp:sp modelId="{CC21B363-F328-48F1-B8C7-412825EDE163}">
      <dsp:nvSpPr>
        <dsp:cNvPr id="0" name=""/>
        <dsp:cNvSpPr/>
      </dsp:nvSpPr>
      <dsp:spPr>
        <a:xfrm>
          <a:off x="3396" y="3568157"/>
          <a:ext cx="1919557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产品中心 </a:t>
          </a:r>
          <a:r>
            <a:rPr lang="en-US" altLang="zh-CN" sz="1900" kern="1200" dirty="0"/>
            <a:t>P&amp;D</a:t>
          </a:r>
          <a:endParaRPr lang="zh-CN" altLang="en-US" sz="1900" kern="1200" dirty="0"/>
        </a:p>
      </dsp:txBody>
      <dsp:txXfrm>
        <a:off x="3396" y="3568157"/>
        <a:ext cx="1919557" cy="585464"/>
      </dsp:txXfrm>
    </dsp:sp>
    <dsp:sp modelId="{BB1B73AE-BE9E-46BA-A8AF-EB2F55D3D1C0}">
      <dsp:nvSpPr>
        <dsp:cNvPr id="0" name=""/>
        <dsp:cNvSpPr/>
      </dsp:nvSpPr>
      <dsp:spPr>
        <a:xfrm>
          <a:off x="3396" y="4393567"/>
          <a:ext cx="1919557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研发中心 </a:t>
          </a:r>
          <a:r>
            <a:rPr lang="en-US" altLang="zh-CN" sz="1900" kern="1200" dirty="0"/>
            <a:t>R&amp;D</a:t>
          </a:r>
          <a:endParaRPr lang="zh-CN" altLang="en-US" sz="1900" kern="1200" dirty="0"/>
        </a:p>
      </dsp:txBody>
      <dsp:txXfrm>
        <a:off x="3396" y="4393567"/>
        <a:ext cx="1919557" cy="585464"/>
      </dsp:txXfrm>
    </dsp:sp>
    <dsp:sp modelId="{9E214817-F5F6-45B1-8330-7896E126E421}">
      <dsp:nvSpPr>
        <dsp:cNvPr id="0" name=""/>
        <dsp:cNvSpPr/>
      </dsp:nvSpPr>
      <dsp:spPr>
        <a:xfrm>
          <a:off x="5425377" y="679224"/>
          <a:ext cx="586461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APP</a:t>
          </a:r>
          <a:r>
            <a:rPr lang="zh-CN" altLang="en-US" sz="1900" kern="1200" dirty="0"/>
            <a:t>开发部   </a:t>
          </a:r>
          <a:r>
            <a:rPr lang="en-US" altLang="zh-CN" sz="1900" kern="1200" dirty="0"/>
            <a:t>Smart Phone Department</a:t>
          </a:r>
        </a:p>
      </dsp:txBody>
      <dsp:txXfrm>
        <a:off x="5425377" y="679224"/>
        <a:ext cx="5864612" cy="585464"/>
      </dsp:txXfrm>
    </dsp:sp>
    <dsp:sp modelId="{CACA8BAC-CADC-453B-9EF7-645CFFD776CC}">
      <dsp:nvSpPr>
        <dsp:cNvPr id="0" name=""/>
        <dsp:cNvSpPr/>
      </dsp:nvSpPr>
      <dsp:spPr>
        <a:xfrm>
          <a:off x="11673901" y="266519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Android</a:t>
          </a:r>
        </a:p>
      </dsp:txBody>
      <dsp:txXfrm>
        <a:off x="11673901" y="266519"/>
        <a:ext cx="5208622" cy="585464"/>
      </dsp:txXfrm>
    </dsp:sp>
    <dsp:sp modelId="{CBE05F5A-2201-4F7D-84FB-AC741C6F87EE}">
      <dsp:nvSpPr>
        <dsp:cNvPr id="0" name=""/>
        <dsp:cNvSpPr/>
      </dsp:nvSpPr>
      <dsp:spPr>
        <a:xfrm>
          <a:off x="11673901" y="1091929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iOS</a:t>
          </a:r>
        </a:p>
      </dsp:txBody>
      <dsp:txXfrm>
        <a:off x="11673901" y="1091929"/>
        <a:ext cx="5208622" cy="585464"/>
      </dsp:txXfrm>
    </dsp:sp>
    <dsp:sp modelId="{DCB07083-3B05-4CC4-A07A-8149FCFA95AA}">
      <dsp:nvSpPr>
        <dsp:cNvPr id="0" name=""/>
        <dsp:cNvSpPr/>
      </dsp:nvSpPr>
      <dsp:spPr>
        <a:xfrm>
          <a:off x="5425377" y="1504633"/>
          <a:ext cx="586461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H5</a:t>
          </a:r>
          <a:r>
            <a:rPr lang="zh-CN" altLang="en-US" sz="1900" kern="1200" dirty="0"/>
            <a:t>开发部 </a:t>
          </a:r>
          <a:r>
            <a:rPr lang="en-US" altLang="zh-CN" sz="1900" kern="1200" dirty="0"/>
            <a:t>Browser  Department</a:t>
          </a:r>
        </a:p>
      </dsp:txBody>
      <dsp:txXfrm>
        <a:off x="5425377" y="1504633"/>
        <a:ext cx="5864612" cy="585464"/>
      </dsp:txXfrm>
    </dsp:sp>
    <dsp:sp modelId="{70E08328-AC41-4EA5-829F-4943B31D4C92}">
      <dsp:nvSpPr>
        <dsp:cNvPr id="0" name=""/>
        <dsp:cNvSpPr/>
      </dsp:nvSpPr>
      <dsp:spPr>
        <a:xfrm>
          <a:off x="5425377" y="2330043"/>
          <a:ext cx="586461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PHP</a:t>
          </a:r>
          <a:r>
            <a:rPr lang="zh-CN" altLang="en-US" sz="1900" kern="1200" dirty="0"/>
            <a:t>开发部  </a:t>
          </a:r>
          <a:r>
            <a:rPr lang="en-US" altLang="zh-CN" sz="1900" kern="1200" dirty="0"/>
            <a:t>PHP Service Department</a:t>
          </a:r>
          <a:endParaRPr lang="zh-CN" altLang="en-US" sz="1900" kern="1200" dirty="0"/>
        </a:p>
      </dsp:txBody>
      <dsp:txXfrm>
        <a:off x="5425377" y="2330043"/>
        <a:ext cx="5864612" cy="585464"/>
      </dsp:txXfrm>
    </dsp:sp>
    <dsp:sp modelId="{4E6CDF84-7891-4F81-8398-40BC07D4253B}">
      <dsp:nvSpPr>
        <dsp:cNvPr id="0" name=""/>
        <dsp:cNvSpPr/>
      </dsp:nvSpPr>
      <dsp:spPr>
        <a:xfrm>
          <a:off x="11673901" y="1917338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业务编制  </a:t>
          </a:r>
          <a:r>
            <a:rPr lang="en-US" altLang="zh-CN" sz="1900" kern="1200" dirty="0"/>
            <a:t>Business Layer</a:t>
          </a:r>
          <a:endParaRPr lang="zh-CN" altLang="en-US" sz="1900" kern="1200" dirty="0"/>
        </a:p>
      </dsp:txBody>
      <dsp:txXfrm>
        <a:off x="11673901" y="1917338"/>
        <a:ext cx="5208622" cy="585464"/>
      </dsp:txXfrm>
    </dsp:sp>
    <dsp:sp modelId="{2E121FA3-BA0A-4EE4-A510-7ED88696D944}">
      <dsp:nvSpPr>
        <dsp:cNvPr id="0" name=""/>
        <dsp:cNvSpPr/>
      </dsp:nvSpPr>
      <dsp:spPr>
        <a:xfrm>
          <a:off x="11673901" y="2742748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逻辑服务  </a:t>
          </a:r>
          <a:r>
            <a:rPr lang="en-US" altLang="zh-CN" sz="1900" kern="1200" dirty="0"/>
            <a:t>Logic Layer</a:t>
          </a:r>
          <a:endParaRPr lang="zh-CN" altLang="en-US" sz="1900" kern="1200" dirty="0"/>
        </a:p>
      </dsp:txBody>
      <dsp:txXfrm>
        <a:off x="11673901" y="2742748"/>
        <a:ext cx="5208622" cy="585464"/>
      </dsp:txXfrm>
    </dsp:sp>
    <dsp:sp modelId="{1E41973F-C67B-4741-B094-33FA26E67A8A}">
      <dsp:nvSpPr>
        <dsp:cNvPr id="0" name=""/>
        <dsp:cNvSpPr/>
      </dsp:nvSpPr>
      <dsp:spPr>
        <a:xfrm>
          <a:off x="5425377" y="3980862"/>
          <a:ext cx="586461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CPP</a:t>
          </a:r>
          <a:r>
            <a:rPr lang="zh-CN" altLang="en-US" sz="1900" kern="1200" dirty="0"/>
            <a:t>开发部 </a:t>
          </a:r>
          <a:r>
            <a:rPr lang="en-US" altLang="zh-CN" sz="1900" kern="1200" dirty="0"/>
            <a:t>CPP Service  Department</a:t>
          </a:r>
          <a:endParaRPr lang="zh-CN" altLang="en-US" sz="1900" kern="1200" dirty="0"/>
        </a:p>
      </dsp:txBody>
      <dsp:txXfrm>
        <a:off x="5425377" y="3980862"/>
        <a:ext cx="5864612" cy="585464"/>
      </dsp:txXfrm>
    </dsp:sp>
    <dsp:sp modelId="{9C3CE049-308B-4B96-84AC-F81478DDBCC9}">
      <dsp:nvSpPr>
        <dsp:cNvPr id="0" name=""/>
        <dsp:cNvSpPr/>
      </dsp:nvSpPr>
      <dsp:spPr>
        <a:xfrm>
          <a:off x="11673901" y="3568157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业务编制   </a:t>
          </a:r>
          <a:r>
            <a:rPr lang="en-US" altLang="zh-CN" sz="1900" kern="1200" dirty="0"/>
            <a:t>Business Layer</a:t>
          </a:r>
          <a:endParaRPr lang="zh-CN" altLang="en-US" sz="1900" kern="1200" dirty="0"/>
        </a:p>
      </dsp:txBody>
      <dsp:txXfrm>
        <a:off x="11673901" y="3568157"/>
        <a:ext cx="5208622" cy="585464"/>
      </dsp:txXfrm>
    </dsp:sp>
    <dsp:sp modelId="{8C3B2CE7-9C80-475C-89FE-D5ADFC63EC75}">
      <dsp:nvSpPr>
        <dsp:cNvPr id="0" name=""/>
        <dsp:cNvSpPr/>
      </dsp:nvSpPr>
      <dsp:spPr>
        <a:xfrm>
          <a:off x="11673901" y="4393567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逻辑服务  </a:t>
          </a:r>
          <a:r>
            <a:rPr lang="en-US" altLang="zh-CN" sz="1900" kern="1200" dirty="0"/>
            <a:t>Logic Layer</a:t>
          </a:r>
          <a:endParaRPr lang="zh-CN" altLang="en-US" sz="1900" kern="1200" dirty="0"/>
        </a:p>
      </dsp:txBody>
      <dsp:txXfrm>
        <a:off x="11673901" y="4393567"/>
        <a:ext cx="5208622" cy="585464"/>
      </dsp:txXfrm>
    </dsp:sp>
    <dsp:sp modelId="{649AD3DF-C8B3-49F3-87FF-17CCAA791B64}">
      <dsp:nvSpPr>
        <dsp:cNvPr id="0" name=""/>
        <dsp:cNvSpPr/>
      </dsp:nvSpPr>
      <dsp:spPr>
        <a:xfrm>
          <a:off x="5425377" y="4806272"/>
          <a:ext cx="586461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ATM</a:t>
          </a:r>
          <a:r>
            <a:rPr lang="zh-CN" altLang="en-US" sz="1900" kern="1200" dirty="0"/>
            <a:t>开发部 </a:t>
          </a:r>
          <a:r>
            <a:rPr lang="en-US" altLang="en-US" sz="1900" kern="1200" dirty="0"/>
            <a:t>ATM Department</a:t>
          </a:r>
          <a:r>
            <a:rPr lang="zh-CN" altLang="en-US" sz="1900" kern="1200" dirty="0"/>
            <a:t> </a:t>
          </a:r>
          <a:r>
            <a:rPr lang="en-US" altLang="zh-CN" sz="1900" kern="1200" dirty="0"/>
            <a:t>  </a:t>
          </a:r>
          <a:endParaRPr lang="zh-CN" altLang="en-US" sz="1900" kern="1200" dirty="0"/>
        </a:p>
      </dsp:txBody>
      <dsp:txXfrm>
        <a:off x="5425377" y="4806272"/>
        <a:ext cx="5864612" cy="585464"/>
      </dsp:txXfrm>
    </dsp:sp>
    <dsp:sp modelId="{91E7A45E-452C-49B3-9DC9-AF900965A94C}">
      <dsp:nvSpPr>
        <dsp:cNvPr id="0" name=""/>
        <dsp:cNvSpPr/>
      </dsp:nvSpPr>
      <dsp:spPr>
        <a:xfrm>
          <a:off x="5425377" y="6044386"/>
          <a:ext cx="586461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质量管理部 </a:t>
          </a:r>
          <a:r>
            <a:rPr lang="en-US" altLang="en-US" sz="1900" kern="1200" dirty="0"/>
            <a:t>Quality Management Department</a:t>
          </a:r>
          <a:endParaRPr lang="zh-CN" altLang="en-US" sz="1900" kern="1200" dirty="0"/>
        </a:p>
      </dsp:txBody>
      <dsp:txXfrm>
        <a:off x="5425377" y="6044386"/>
        <a:ext cx="5864612" cy="585464"/>
      </dsp:txXfrm>
    </dsp:sp>
    <dsp:sp modelId="{61B42789-7380-42E6-990B-AABCA6DBBDCE}">
      <dsp:nvSpPr>
        <dsp:cNvPr id="0" name=""/>
        <dsp:cNvSpPr/>
      </dsp:nvSpPr>
      <dsp:spPr>
        <a:xfrm>
          <a:off x="11673901" y="5218977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用例设计  </a:t>
          </a:r>
          <a:r>
            <a:rPr lang="en-US" altLang="zh-CN" sz="1900" kern="1200" dirty="0"/>
            <a:t>User Case </a:t>
          </a:r>
          <a:endParaRPr lang="zh-CN" altLang="en-US" sz="1900" kern="1200" dirty="0"/>
        </a:p>
      </dsp:txBody>
      <dsp:txXfrm>
        <a:off x="11673901" y="5218977"/>
        <a:ext cx="5208622" cy="585464"/>
      </dsp:txXfrm>
    </dsp:sp>
    <dsp:sp modelId="{67C4C293-B9EE-4232-B4FA-C049AD95E43D}">
      <dsp:nvSpPr>
        <dsp:cNvPr id="0" name=""/>
        <dsp:cNvSpPr/>
      </dsp:nvSpPr>
      <dsp:spPr>
        <a:xfrm>
          <a:off x="11673901" y="6044386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自动化测试  </a:t>
          </a:r>
          <a:r>
            <a:rPr lang="en-US" altLang="zh-CN" sz="1900" kern="1200" dirty="0"/>
            <a:t>Auto Test</a:t>
          </a:r>
          <a:endParaRPr lang="zh-CN" altLang="en-US" sz="1900" kern="1200" dirty="0"/>
        </a:p>
      </dsp:txBody>
      <dsp:txXfrm>
        <a:off x="11673901" y="6044386"/>
        <a:ext cx="5208622" cy="585464"/>
      </dsp:txXfrm>
    </dsp:sp>
    <dsp:sp modelId="{0D163509-0D1E-4408-B9B8-3F415DB62600}">
      <dsp:nvSpPr>
        <dsp:cNvPr id="0" name=""/>
        <dsp:cNvSpPr/>
      </dsp:nvSpPr>
      <dsp:spPr>
        <a:xfrm>
          <a:off x="11673901" y="6869796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性能测试  </a:t>
          </a:r>
          <a:r>
            <a:rPr lang="en-US" altLang="zh-CN" sz="1900" kern="1200" dirty="0"/>
            <a:t>Performance Test</a:t>
          </a:r>
          <a:endParaRPr lang="zh-CN" altLang="en-US" sz="1900" kern="1200" dirty="0"/>
        </a:p>
      </dsp:txBody>
      <dsp:txXfrm>
        <a:off x="11673901" y="6869796"/>
        <a:ext cx="5208622" cy="585464"/>
      </dsp:txXfrm>
    </dsp:sp>
    <dsp:sp modelId="{288CCD4A-D059-4BFE-AD32-711B1FD325A4}">
      <dsp:nvSpPr>
        <dsp:cNvPr id="0" name=""/>
        <dsp:cNvSpPr/>
      </dsp:nvSpPr>
      <dsp:spPr>
        <a:xfrm>
          <a:off x="5425377" y="8107910"/>
          <a:ext cx="586461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基础设施部</a:t>
          </a:r>
          <a:r>
            <a:rPr lang="en-US" altLang="zh-CN" sz="1900" kern="1200" dirty="0"/>
            <a:t>Infrastructure Department</a:t>
          </a:r>
          <a:endParaRPr lang="zh-CN" altLang="en-US" sz="1900" kern="1200" dirty="0"/>
        </a:p>
      </dsp:txBody>
      <dsp:txXfrm>
        <a:off x="5425377" y="8107910"/>
        <a:ext cx="5864612" cy="585464"/>
      </dsp:txXfrm>
    </dsp:sp>
    <dsp:sp modelId="{6DCEEE5A-6C3C-4BEF-A205-D9685254AE92}">
      <dsp:nvSpPr>
        <dsp:cNvPr id="0" name=""/>
        <dsp:cNvSpPr/>
      </dsp:nvSpPr>
      <dsp:spPr>
        <a:xfrm>
          <a:off x="11673901" y="7695205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系统维护  </a:t>
          </a:r>
          <a:r>
            <a:rPr lang="en-US" altLang="zh-CN" sz="1900" kern="1200" dirty="0"/>
            <a:t>Maintenance</a:t>
          </a:r>
          <a:endParaRPr lang="zh-CN" altLang="en-US" sz="1900" kern="1200" dirty="0"/>
        </a:p>
      </dsp:txBody>
      <dsp:txXfrm>
        <a:off x="11673901" y="7695205"/>
        <a:ext cx="5208622" cy="585464"/>
      </dsp:txXfrm>
    </dsp:sp>
    <dsp:sp modelId="{140DF665-9CAC-4D94-B255-0444E00D9C1C}">
      <dsp:nvSpPr>
        <dsp:cNvPr id="0" name=""/>
        <dsp:cNvSpPr/>
      </dsp:nvSpPr>
      <dsp:spPr>
        <a:xfrm>
          <a:off x="11673901" y="8520615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工具开发   </a:t>
          </a:r>
          <a:r>
            <a:rPr lang="en-US" altLang="zh-CN" sz="1900" kern="1200" dirty="0"/>
            <a:t>DevOps Developing</a:t>
          </a:r>
          <a:endParaRPr lang="zh-CN" altLang="en-US" sz="1900" kern="1200" dirty="0"/>
        </a:p>
      </dsp:txBody>
      <dsp:txXfrm>
        <a:off x="11673901" y="8520615"/>
        <a:ext cx="5208622" cy="585464"/>
      </dsp:txXfrm>
    </dsp:sp>
    <dsp:sp modelId="{BF8D70D3-ECCC-40D7-9A26-E6B8B33D19AE}">
      <dsp:nvSpPr>
        <dsp:cNvPr id="0" name=""/>
        <dsp:cNvSpPr/>
      </dsp:nvSpPr>
      <dsp:spPr>
        <a:xfrm>
          <a:off x="2306864" y="3980862"/>
          <a:ext cx="2734601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系统架构部</a:t>
          </a:r>
          <a:r>
            <a:rPr lang="en-US" altLang="zh-CN" sz="1900" kern="1200" dirty="0"/>
            <a:t>AD</a:t>
          </a:r>
          <a:endParaRPr lang="zh-CN" altLang="en-US" sz="1900" kern="1200" dirty="0"/>
        </a:p>
      </dsp:txBody>
      <dsp:txXfrm>
        <a:off x="2306864" y="3980862"/>
        <a:ext cx="2734601" cy="585464"/>
      </dsp:txXfrm>
    </dsp:sp>
    <dsp:sp modelId="{7BA2FE5B-D841-4492-9B01-9F66DD4B0C54}">
      <dsp:nvSpPr>
        <dsp:cNvPr id="0" name=""/>
        <dsp:cNvSpPr/>
      </dsp:nvSpPr>
      <dsp:spPr>
        <a:xfrm>
          <a:off x="3396" y="5218977"/>
          <a:ext cx="1919557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项目管理部 </a:t>
          </a:r>
          <a:r>
            <a:rPr lang="en-US" altLang="zh-CN" sz="1900" kern="1200" dirty="0"/>
            <a:t>PMD</a:t>
          </a:r>
          <a:endParaRPr lang="zh-CN" altLang="en-US" sz="1900" kern="1200" dirty="0"/>
        </a:p>
      </dsp:txBody>
      <dsp:txXfrm>
        <a:off x="3396" y="5218977"/>
        <a:ext cx="1919557" cy="585464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61EBE7-4F5F-4C63-A5A8-A1DE16C388E8}">
      <dsp:nvSpPr>
        <dsp:cNvPr id="0" name=""/>
        <dsp:cNvSpPr/>
      </dsp:nvSpPr>
      <dsp:spPr>
        <a:xfrm>
          <a:off x="47903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H5 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PC</a:t>
          </a:r>
          <a:endParaRPr lang="zh-CN" altLang="en-US" sz="2100" kern="1200" dirty="0">
            <a:solidFill>
              <a:srgbClr val="00B050"/>
            </a:solidFill>
          </a:endParaRPr>
        </a:p>
      </dsp:txBody>
      <dsp:txXfrm>
        <a:off x="479031" y="92"/>
        <a:ext cx="1875277" cy="1125166"/>
      </dsp:txXfrm>
    </dsp:sp>
    <dsp:sp modelId="{776E0A53-3B7F-4B8F-B132-839C5E23D5DE}">
      <dsp:nvSpPr>
        <dsp:cNvPr id="0" name=""/>
        <dsp:cNvSpPr/>
      </dsp:nvSpPr>
      <dsp:spPr>
        <a:xfrm>
          <a:off x="2541836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H5 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Smartphone</a:t>
          </a:r>
          <a:endParaRPr lang="zh-CN" altLang="en-US" sz="2100" kern="1200" dirty="0">
            <a:solidFill>
              <a:srgbClr val="00B050"/>
            </a:solidFill>
          </a:endParaRPr>
        </a:p>
      </dsp:txBody>
      <dsp:txXfrm>
        <a:off x="2541836" y="92"/>
        <a:ext cx="1875277" cy="1125166"/>
      </dsp:txXfrm>
    </dsp:sp>
    <dsp:sp modelId="{ED14F208-B563-4921-AF05-F52A12E6F6A0}">
      <dsp:nvSpPr>
        <dsp:cNvPr id="0" name=""/>
        <dsp:cNvSpPr/>
      </dsp:nvSpPr>
      <dsp:spPr>
        <a:xfrm>
          <a:off x="460464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Node.js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Windows</a:t>
          </a:r>
          <a:endParaRPr lang="zh-CN" altLang="en-US" sz="2100" kern="1200" dirty="0">
            <a:solidFill>
              <a:srgbClr val="00B050"/>
            </a:solidFill>
          </a:endParaRPr>
        </a:p>
      </dsp:txBody>
      <dsp:txXfrm>
        <a:off x="4604641" y="92"/>
        <a:ext cx="1875277" cy="1125166"/>
      </dsp:txXfrm>
    </dsp:sp>
    <dsp:sp modelId="{270CDDF1-A150-4DEB-95DE-006E1573C896}">
      <dsp:nvSpPr>
        <dsp:cNvPr id="0" name=""/>
        <dsp:cNvSpPr/>
      </dsp:nvSpPr>
      <dsp:spPr>
        <a:xfrm>
          <a:off x="666744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iOS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Smartphone</a:t>
          </a:r>
          <a:endParaRPr lang="zh-CN" altLang="en-US" sz="2100" kern="1200" dirty="0">
            <a:solidFill>
              <a:srgbClr val="00B050"/>
            </a:solidFill>
          </a:endParaRPr>
        </a:p>
      </dsp:txBody>
      <dsp:txXfrm>
        <a:off x="6667445" y="92"/>
        <a:ext cx="1875277" cy="1125166"/>
      </dsp:txXfrm>
    </dsp:sp>
    <dsp:sp modelId="{A3A83C3E-F0EA-4145-BB19-980D09666BA0}">
      <dsp:nvSpPr>
        <dsp:cNvPr id="0" name=""/>
        <dsp:cNvSpPr/>
      </dsp:nvSpPr>
      <dsp:spPr>
        <a:xfrm>
          <a:off x="873025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Android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Smartphone</a:t>
          </a:r>
          <a:endParaRPr lang="zh-CN" altLang="en-US" sz="2100" kern="1200" dirty="0">
            <a:solidFill>
              <a:srgbClr val="00B050"/>
            </a:solidFill>
          </a:endParaRPr>
        </a:p>
      </dsp:txBody>
      <dsp:txXfrm>
        <a:off x="8730250" y="92"/>
        <a:ext cx="1875277" cy="1125166"/>
      </dsp:txXfrm>
    </dsp:sp>
    <dsp:sp modelId="{78DC28F4-8222-4D24-B3DD-FE91286E215B}">
      <dsp:nvSpPr>
        <dsp:cNvPr id="0" name=""/>
        <dsp:cNvSpPr/>
      </dsp:nvSpPr>
      <dsp:spPr>
        <a:xfrm>
          <a:off x="1079305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Mini Program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WeChat</a:t>
          </a:r>
          <a:endParaRPr lang="zh-CN" altLang="en-US" sz="2100" kern="1200" dirty="0">
            <a:solidFill>
              <a:srgbClr val="00B050"/>
            </a:solidFill>
          </a:endParaRPr>
        </a:p>
      </dsp:txBody>
      <dsp:txXfrm>
        <a:off x="10793055" y="92"/>
        <a:ext cx="1875277" cy="1125166"/>
      </dsp:txXfrm>
    </dsp:sp>
    <dsp:sp modelId="{63A57F84-66F3-4070-875B-7AB0A2ED59A1}">
      <dsp:nvSpPr>
        <dsp:cNvPr id="0" name=""/>
        <dsp:cNvSpPr/>
      </dsp:nvSpPr>
      <dsp:spPr>
        <a:xfrm>
          <a:off x="1285586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H5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WeChat</a:t>
          </a:r>
          <a:endParaRPr lang="zh-CN" altLang="en-US" sz="2100" kern="1200" dirty="0">
            <a:solidFill>
              <a:srgbClr val="00B050"/>
            </a:solidFill>
          </a:endParaRPr>
        </a:p>
      </dsp:txBody>
      <dsp:txXfrm>
        <a:off x="12855860" y="92"/>
        <a:ext cx="1875277" cy="1125166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61EBE7-4F5F-4C63-A5A8-A1DE16C388E8}">
      <dsp:nvSpPr>
        <dsp:cNvPr id="0" name=""/>
        <dsp:cNvSpPr/>
      </dsp:nvSpPr>
      <dsp:spPr>
        <a:xfrm>
          <a:off x="47903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WEB</a:t>
          </a:r>
          <a:r>
            <a:rPr lang="zh-CN" altLang="en-US" sz="2600" kern="1200" dirty="0">
              <a:solidFill>
                <a:srgbClr val="00B050"/>
              </a:solidFill>
            </a:rPr>
            <a:t>服务器</a:t>
          </a:r>
          <a:endParaRPr lang="en-US" altLang="zh-CN" sz="2600" kern="1200" dirty="0">
            <a:solidFill>
              <a:srgbClr val="00B050"/>
            </a:solidFill>
          </a:endParaRP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NGINX</a:t>
          </a:r>
          <a:endParaRPr lang="zh-CN" altLang="en-US" sz="2600" kern="1200" dirty="0">
            <a:solidFill>
              <a:srgbClr val="00B050"/>
            </a:solidFill>
          </a:endParaRPr>
        </a:p>
      </dsp:txBody>
      <dsp:txXfrm>
        <a:off x="479031" y="92"/>
        <a:ext cx="1875277" cy="1125166"/>
      </dsp:txXfrm>
    </dsp:sp>
    <dsp:sp modelId="{63A57F84-66F3-4070-875B-7AB0A2ED59A1}">
      <dsp:nvSpPr>
        <dsp:cNvPr id="0" name=""/>
        <dsp:cNvSpPr/>
      </dsp:nvSpPr>
      <dsp:spPr>
        <a:xfrm>
          <a:off x="2541836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>
              <a:solidFill>
                <a:srgbClr val="00B050"/>
              </a:solidFill>
            </a:rPr>
            <a:t>物联网关</a:t>
          </a:r>
          <a:endParaRPr lang="en-US" altLang="zh-CN" sz="2600" kern="1200" dirty="0">
            <a:solidFill>
              <a:srgbClr val="00B050"/>
            </a:solidFill>
          </a:endParaRP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IoT GW</a:t>
          </a:r>
          <a:endParaRPr lang="zh-CN" altLang="en-US" sz="2600" kern="1200" dirty="0">
            <a:solidFill>
              <a:srgbClr val="00B050"/>
            </a:solidFill>
          </a:endParaRPr>
        </a:p>
      </dsp:txBody>
      <dsp:txXfrm>
        <a:off x="2541836" y="92"/>
        <a:ext cx="1875277" cy="1125166"/>
      </dsp:txXfrm>
    </dsp:sp>
    <dsp:sp modelId="{92527BDA-6A37-4CC6-93FB-57C14B85E2C7}">
      <dsp:nvSpPr>
        <dsp:cNvPr id="0" name=""/>
        <dsp:cNvSpPr/>
      </dsp:nvSpPr>
      <dsp:spPr>
        <a:xfrm>
          <a:off x="460464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>
              <a:solidFill>
                <a:srgbClr val="00B050"/>
              </a:solidFill>
            </a:rPr>
            <a:t>域名服务</a:t>
          </a:r>
          <a:endParaRPr lang="en-US" altLang="zh-CN" sz="2600" kern="1200" dirty="0">
            <a:solidFill>
              <a:srgbClr val="00B050"/>
            </a:solidFill>
          </a:endParaRP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DNS</a:t>
          </a:r>
          <a:endParaRPr lang="zh-CN" altLang="en-US" sz="2600" kern="1200" dirty="0">
            <a:solidFill>
              <a:srgbClr val="00B050"/>
            </a:solidFill>
          </a:endParaRPr>
        </a:p>
      </dsp:txBody>
      <dsp:txXfrm>
        <a:off x="4604641" y="92"/>
        <a:ext cx="1875277" cy="1125166"/>
      </dsp:txXfrm>
    </dsp:sp>
    <dsp:sp modelId="{8615A479-242F-4E56-AA2C-34B32598119C}">
      <dsp:nvSpPr>
        <dsp:cNvPr id="0" name=""/>
        <dsp:cNvSpPr/>
      </dsp:nvSpPr>
      <dsp:spPr>
        <a:xfrm>
          <a:off x="666744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>
              <a:solidFill>
                <a:srgbClr val="00B050"/>
              </a:solidFill>
            </a:rPr>
            <a:t>内容分发</a:t>
          </a:r>
          <a:endParaRPr lang="en-US" altLang="zh-CN" sz="2600" kern="1200" dirty="0">
            <a:solidFill>
              <a:srgbClr val="00B050"/>
            </a:solidFill>
          </a:endParaRP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CDN</a:t>
          </a:r>
          <a:endParaRPr lang="zh-CN" altLang="en-US" sz="2600" kern="1200" dirty="0">
            <a:solidFill>
              <a:srgbClr val="00B050"/>
            </a:solidFill>
          </a:endParaRPr>
        </a:p>
      </dsp:txBody>
      <dsp:txXfrm>
        <a:off x="6667445" y="92"/>
        <a:ext cx="1875277" cy="1125166"/>
      </dsp:txXfrm>
    </dsp:sp>
    <dsp:sp modelId="{658F983D-AB75-4DBB-BE5A-A16B9167B679}">
      <dsp:nvSpPr>
        <dsp:cNvPr id="0" name=""/>
        <dsp:cNvSpPr/>
      </dsp:nvSpPr>
      <dsp:spPr>
        <a:xfrm>
          <a:off x="873025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>
              <a:solidFill>
                <a:srgbClr val="00B050"/>
              </a:solidFill>
            </a:rPr>
            <a:t>负载均衡</a:t>
          </a:r>
          <a:endParaRPr lang="en-US" altLang="zh-CN" sz="2600" kern="1200" dirty="0">
            <a:solidFill>
              <a:srgbClr val="00B050"/>
            </a:solidFill>
          </a:endParaRP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SLB</a:t>
          </a:r>
          <a:endParaRPr lang="zh-CN" altLang="en-US" sz="2600" kern="1200" dirty="0">
            <a:solidFill>
              <a:srgbClr val="00B050"/>
            </a:solidFill>
          </a:endParaRPr>
        </a:p>
      </dsp:txBody>
      <dsp:txXfrm>
        <a:off x="8730250" y="92"/>
        <a:ext cx="1875277" cy="1125166"/>
      </dsp:txXfrm>
    </dsp:sp>
    <dsp:sp modelId="{D2D67BB9-5D62-47C7-AD28-D1F405D08C46}">
      <dsp:nvSpPr>
        <dsp:cNvPr id="0" name=""/>
        <dsp:cNvSpPr/>
      </dsp:nvSpPr>
      <dsp:spPr>
        <a:xfrm>
          <a:off x="1079305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LVS</a:t>
          </a:r>
          <a:endParaRPr lang="zh-CN" altLang="en-US" sz="2600" kern="1200" dirty="0"/>
        </a:p>
      </dsp:txBody>
      <dsp:txXfrm>
        <a:off x="10793055" y="92"/>
        <a:ext cx="1875277" cy="1125166"/>
      </dsp:txXfrm>
    </dsp:sp>
    <dsp:sp modelId="{7B5D4D62-6962-442F-819A-8C73904F382D}">
      <dsp:nvSpPr>
        <dsp:cNvPr id="0" name=""/>
        <dsp:cNvSpPr/>
      </dsp:nvSpPr>
      <dsp:spPr>
        <a:xfrm>
          <a:off x="1285586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Firewall</a:t>
          </a:r>
          <a:endParaRPr lang="zh-CN" altLang="en-US" sz="2600" kern="1200" dirty="0"/>
        </a:p>
      </dsp:txBody>
      <dsp:txXfrm>
        <a:off x="12855860" y="92"/>
        <a:ext cx="1875277" cy="1125166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61EBE7-4F5F-4C63-A5A8-A1DE16C388E8}">
      <dsp:nvSpPr>
        <dsp:cNvPr id="0" name=""/>
        <dsp:cNvSpPr/>
      </dsp:nvSpPr>
      <dsp:spPr>
        <a:xfrm>
          <a:off x="47903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C++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FastCGI…</a:t>
          </a:r>
          <a:endParaRPr lang="zh-CN" altLang="en-US" sz="2500" kern="1200" dirty="0">
            <a:solidFill>
              <a:srgbClr val="00B050"/>
            </a:solidFill>
          </a:endParaRPr>
        </a:p>
      </dsp:txBody>
      <dsp:txXfrm>
        <a:off x="479031" y="92"/>
        <a:ext cx="1875277" cy="1125166"/>
      </dsp:txXfrm>
    </dsp:sp>
    <dsp:sp modelId="{63A57F84-66F3-4070-875B-7AB0A2ED59A1}">
      <dsp:nvSpPr>
        <dsp:cNvPr id="0" name=""/>
        <dsp:cNvSpPr/>
      </dsp:nvSpPr>
      <dsp:spPr>
        <a:xfrm>
          <a:off x="2541836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PHP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ThinkPHP…</a:t>
          </a:r>
          <a:endParaRPr lang="zh-CN" altLang="en-US" sz="2500" kern="1200" dirty="0">
            <a:solidFill>
              <a:srgbClr val="00B050"/>
            </a:solidFill>
          </a:endParaRPr>
        </a:p>
      </dsp:txBody>
      <dsp:txXfrm>
        <a:off x="2541836" y="92"/>
        <a:ext cx="1875277" cy="1125166"/>
      </dsp:txXfrm>
    </dsp:sp>
    <dsp:sp modelId="{92527BDA-6A37-4CC6-93FB-57C14B85E2C7}">
      <dsp:nvSpPr>
        <dsp:cNvPr id="0" name=""/>
        <dsp:cNvSpPr/>
      </dsp:nvSpPr>
      <dsp:spPr>
        <a:xfrm>
          <a:off x="460464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Python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Django…</a:t>
          </a:r>
          <a:endParaRPr lang="zh-CN" altLang="en-US" sz="2500" kern="1200" dirty="0">
            <a:solidFill>
              <a:srgbClr val="00B050"/>
            </a:solidFill>
          </a:endParaRPr>
        </a:p>
      </dsp:txBody>
      <dsp:txXfrm>
        <a:off x="4604641" y="92"/>
        <a:ext cx="1875277" cy="1125166"/>
      </dsp:txXfrm>
    </dsp:sp>
    <dsp:sp modelId="{8615A479-242F-4E56-AA2C-34B32598119C}">
      <dsp:nvSpPr>
        <dsp:cNvPr id="0" name=""/>
        <dsp:cNvSpPr/>
      </dsp:nvSpPr>
      <dsp:spPr>
        <a:xfrm>
          <a:off x="666744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Node.js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Express…</a:t>
          </a:r>
          <a:endParaRPr lang="zh-CN" altLang="en-US" sz="2500" kern="1200" dirty="0">
            <a:solidFill>
              <a:srgbClr val="00B050"/>
            </a:solidFill>
          </a:endParaRPr>
        </a:p>
      </dsp:txBody>
      <dsp:txXfrm>
        <a:off x="6667445" y="92"/>
        <a:ext cx="1875277" cy="1125166"/>
      </dsp:txXfrm>
    </dsp:sp>
    <dsp:sp modelId="{658F983D-AB75-4DBB-BE5A-A16B9167B679}">
      <dsp:nvSpPr>
        <dsp:cNvPr id="0" name=""/>
        <dsp:cNvSpPr/>
      </dsp:nvSpPr>
      <dsp:spPr>
        <a:xfrm>
          <a:off x="873025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Java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Tomcat…</a:t>
          </a:r>
          <a:endParaRPr lang="zh-CN" altLang="en-US" sz="2500" kern="1200" dirty="0"/>
        </a:p>
      </dsp:txBody>
      <dsp:txXfrm>
        <a:off x="8730250" y="92"/>
        <a:ext cx="1875277" cy="1125166"/>
      </dsp:txXfrm>
    </dsp:sp>
    <dsp:sp modelId="{D2D67BB9-5D62-47C7-AD28-D1F405D08C46}">
      <dsp:nvSpPr>
        <dsp:cNvPr id="0" name=""/>
        <dsp:cNvSpPr/>
      </dsp:nvSpPr>
      <dsp:spPr>
        <a:xfrm>
          <a:off x="1079305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GO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Beego …</a:t>
          </a:r>
          <a:endParaRPr lang="zh-CN" altLang="en-US" sz="2500" kern="1200" dirty="0"/>
        </a:p>
      </dsp:txBody>
      <dsp:txXfrm>
        <a:off x="10793055" y="92"/>
        <a:ext cx="1875277" cy="1125166"/>
      </dsp:txXfrm>
    </dsp:sp>
    <dsp:sp modelId="{7B5D4D62-6962-442F-819A-8C73904F382D}">
      <dsp:nvSpPr>
        <dsp:cNvPr id="0" name=""/>
        <dsp:cNvSpPr/>
      </dsp:nvSpPr>
      <dsp:spPr>
        <a:xfrm>
          <a:off x="1285586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C++ …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0" i="0" kern="1200" dirty="0"/>
            <a:t>gRPC</a:t>
          </a:r>
          <a:endParaRPr lang="zh-CN" altLang="en-US" sz="2500" kern="1200" dirty="0"/>
        </a:p>
      </dsp:txBody>
      <dsp:txXfrm>
        <a:off x="12855860" y="92"/>
        <a:ext cx="1875277" cy="1125166"/>
      </dsp:txXfrm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B5D4D62-6962-442F-819A-8C73904F382D}">
      <dsp:nvSpPr>
        <dsp:cNvPr id="0" name=""/>
        <dsp:cNvSpPr/>
      </dsp:nvSpPr>
      <dsp:spPr>
        <a:xfrm>
          <a:off x="47903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FFFF00"/>
              </a:solidFill>
            </a:rPr>
            <a:t>C++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FFFF00"/>
              </a:solidFill>
            </a:rPr>
            <a:t>Thrift</a:t>
          </a:r>
          <a:endParaRPr lang="zh-CN" altLang="en-US" sz="2600" kern="1200" dirty="0">
            <a:solidFill>
              <a:srgbClr val="FFFF00"/>
            </a:solidFill>
          </a:endParaRPr>
        </a:p>
      </dsp:txBody>
      <dsp:txXfrm>
        <a:off x="479031" y="92"/>
        <a:ext cx="1875277" cy="1125166"/>
      </dsp:txXfrm>
    </dsp:sp>
    <dsp:sp modelId="{64A9A8C2-3166-47CB-8D90-5B514823859E}">
      <dsp:nvSpPr>
        <dsp:cNvPr id="0" name=""/>
        <dsp:cNvSpPr/>
      </dsp:nvSpPr>
      <dsp:spPr>
        <a:xfrm>
          <a:off x="2541836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C++/Java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ICE</a:t>
          </a:r>
          <a:endParaRPr lang="zh-CN" altLang="en-US" sz="2600" kern="1200" dirty="0"/>
        </a:p>
      </dsp:txBody>
      <dsp:txXfrm>
        <a:off x="2541836" y="92"/>
        <a:ext cx="1875277" cy="1125166"/>
      </dsp:txXfrm>
    </dsp:sp>
    <dsp:sp modelId="{2A8B196C-CED7-4094-A7F3-E9FAA07C8B8A}">
      <dsp:nvSpPr>
        <dsp:cNvPr id="0" name=""/>
        <dsp:cNvSpPr/>
      </dsp:nvSpPr>
      <dsp:spPr>
        <a:xfrm>
          <a:off x="460464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Java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Netty</a:t>
          </a:r>
          <a:endParaRPr lang="zh-CN" altLang="en-US" sz="2600" kern="1200" dirty="0"/>
        </a:p>
      </dsp:txBody>
      <dsp:txXfrm>
        <a:off x="4604641" y="92"/>
        <a:ext cx="1875277" cy="1125166"/>
      </dsp:txXfrm>
    </dsp:sp>
    <dsp:sp modelId="{797F133C-5284-4F04-BA39-73AEC74761BF}">
      <dsp:nvSpPr>
        <dsp:cNvPr id="0" name=""/>
        <dsp:cNvSpPr/>
      </dsp:nvSpPr>
      <dsp:spPr>
        <a:xfrm>
          <a:off x="666744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PHP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Swoole</a:t>
          </a:r>
          <a:endParaRPr lang="zh-CN" altLang="en-US" sz="2600" kern="1200" dirty="0">
            <a:solidFill>
              <a:srgbClr val="00B050"/>
            </a:solidFill>
          </a:endParaRPr>
        </a:p>
      </dsp:txBody>
      <dsp:txXfrm>
        <a:off x="6667445" y="92"/>
        <a:ext cx="1875277" cy="1125166"/>
      </dsp:txXfrm>
    </dsp:sp>
    <dsp:sp modelId="{8E0CE276-58CF-4010-A848-BFDDFC9B8657}">
      <dsp:nvSpPr>
        <dsp:cNvPr id="0" name=""/>
        <dsp:cNvSpPr/>
      </dsp:nvSpPr>
      <dsp:spPr>
        <a:xfrm>
          <a:off x="873025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C++ …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Tars</a:t>
          </a:r>
          <a:endParaRPr lang="zh-CN" altLang="en-US" sz="2600" kern="1200" dirty="0"/>
        </a:p>
      </dsp:txBody>
      <dsp:txXfrm>
        <a:off x="8730250" y="92"/>
        <a:ext cx="1875277" cy="1125166"/>
      </dsp:txXfrm>
    </dsp:sp>
    <dsp:sp modelId="{739D8C90-CBAD-4BF8-A9C6-30F7FD3B3AB1}">
      <dsp:nvSpPr>
        <dsp:cNvPr id="0" name=""/>
        <dsp:cNvSpPr/>
      </dsp:nvSpPr>
      <dsp:spPr>
        <a:xfrm>
          <a:off x="1079305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Kafuka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RabbitMQ</a:t>
          </a:r>
        </a:p>
      </dsp:txBody>
      <dsp:txXfrm>
        <a:off x="10793055" y="92"/>
        <a:ext cx="1875277" cy="1125166"/>
      </dsp:txXfrm>
    </dsp:sp>
    <dsp:sp modelId="{A9B24B20-F7FD-41F1-95B8-AEE7DA96EE09}">
      <dsp:nvSpPr>
        <dsp:cNvPr id="0" name=""/>
        <dsp:cNvSpPr/>
      </dsp:nvSpPr>
      <dsp:spPr>
        <a:xfrm>
          <a:off x="1285586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XXL-JOB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Quartz</a:t>
          </a:r>
        </a:p>
      </dsp:txBody>
      <dsp:txXfrm>
        <a:off x="12855860" y="92"/>
        <a:ext cx="1875277" cy="1125166"/>
      </dsp:txXfrm>
    </dsp:sp>
  </dsp:spTree>
</dsp:drawing>
</file>

<file path=ppt/diagrams/drawing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B5D4D62-6962-442F-819A-8C73904F382D}">
      <dsp:nvSpPr>
        <dsp:cNvPr id="0" name=""/>
        <dsp:cNvSpPr/>
      </dsp:nvSpPr>
      <dsp:spPr>
        <a:xfrm>
          <a:off x="47903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Redis</a:t>
          </a:r>
          <a:endParaRPr lang="zh-CN" altLang="en-US" sz="2100" kern="1200" dirty="0">
            <a:solidFill>
              <a:srgbClr val="00B050"/>
            </a:solidFill>
          </a:endParaRPr>
        </a:p>
      </dsp:txBody>
      <dsp:txXfrm>
        <a:off x="479031" y="92"/>
        <a:ext cx="1875277" cy="1125166"/>
      </dsp:txXfrm>
    </dsp:sp>
    <dsp:sp modelId="{64A9A8C2-3166-47CB-8D90-5B514823859E}">
      <dsp:nvSpPr>
        <dsp:cNvPr id="0" name=""/>
        <dsp:cNvSpPr/>
      </dsp:nvSpPr>
      <dsp:spPr>
        <a:xfrm>
          <a:off x="2541836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Memcached</a:t>
          </a:r>
          <a:endParaRPr lang="zh-CN" altLang="en-US" sz="2100" kern="1200" dirty="0">
            <a:solidFill>
              <a:srgbClr val="00B050"/>
            </a:solidFill>
          </a:endParaRPr>
        </a:p>
      </dsp:txBody>
      <dsp:txXfrm>
        <a:off x="2541836" y="92"/>
        <a:ext cx="1875277" cy="1125166"/>
      </dsp:txXfrm>
    </dsp:sp>
    <dsp:sp modelId="{2A8B196C-CED7-4094-A7F3-E9FAA07C8B8A}">
      <dsp:nvSpPr>
        <dsp:cNvPr id="0" name=""/>
        <dsp:cNvSpPr/>
      </dsp:nvSpPr>
      <dsp:spPr>
        <a:xfrm>
          <a:off x="460464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/>
            <a:t>Apache Ignite</a:t>
          </a:r>
          <a:endParaRPr lang="zh-CN" altLang="en-US" sz="2100" kern="1200" dirty="0"/>
        </a:p>
      </dsp:txBody>
      <dsp:txXfrm>
        <a:off x="4604641" y="92"/>
        <a:ext cx="1875277" cy="1125166"/>
      </dsp:txXfrm>
    </dsp:sp>
    <dsp:sp modelId="{8E0CE276-58CF-4010-A848-BFDDFC9B8657}">
      <dsp:nvSpPr>
        <dsp:cNvPr id="0" name=""/>
        <dsp:cNvSpPr/>
      </dsp:nvSpPr>
      <dsp:spPr>
        <a:xfrm>
          <a:off x="666744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/>
            <a:t>FastDB</a:t>
          </a:r>
          <a:endParaRPr lang="zh-CN" altLang="en-US" sz="2100" kern="1200" dirty="0"/>
        </a:p>
      </dsp:txBody>
      <dsp:txXfrm>
        <a:off x="6667445" y="92"/>
        <a:ext cx="1875277" cy="1125166"/>
      </dsp:txXfrm>
    </dsp:sp>
    <dsp:sp modelId="{205FDA8D-7B0F-44EA-8457-91E7A2FCE04E}">
      <dsp:nvSpPr>
        <dsp:cNvPr id="0" name=""/>
        <dsp:cNvSpPr/>
      </dsp:nvSpPr>
      <dsp:spPr>
        <a:xfrm>
          <a:off x="873025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0" i="0" kern="1200" dirty="0">
              <a:solidFill>
                <a:srgbClr val="FFFF00"/>
              </a:solidFill>
            </a:rPr>
            <a:t>Codis</a:t>
          </a:r>
          <a:endParaRPr lang="zh-CN" altLang="en-US" sz="2100" kern="1200" dirty="0">
            <a:solidFill>
              <a:srgbClr val="FFFF00"/>
            </a:solidFill>
          </a:endParaRPr>
        </a:p>
      </dsp:txBody>
      <dsp:txXfrm>
        <a:off x="8730250" y="92"/>
        <a:ext cx="1875277" cy="1125166"/>
      </dsp:txXfrm>
    </dsp:sp>
    <dsp:sp modelId="{96F36924-8BBE-46FC-9CCA-1C2B4588DD69}">
      <dsp:nvSpPr>
        <dsp:cNvPr id="0" name=""/>
        <dsp:cNvSpPr/>
      </dsp:nvSpPr>
      <dsp:spPr>
        <a:xfrm>
          <a:off x="1079305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/>
            <a:t>LMDB</a:t>
          </a:r>
          <a:endParaRPr lang="zh-CN" altLang="en-US" sz="2100" kern="1200" dirty="0"/>
        </a:p>
      </dsp:txBody>
      <dsp:txXfrm>
        <a:off x="10793055" y="92"/>
        <a:ext cx="1875277" cy="1125166"/>
      </dsp:txXfrm>
    </dsp:sp>
    <dsp:sp modelId="{C022A1DD-6C6B-417F-92FA-A4ACF2F950AE}">
      <dsp:nvSpPr>
        <dsp:cNvPr id="0" name=""/>
        <dsp:cNvSpPr/>
      </dsp:nvSpPr>
      <dsp:spPr>
        <a:xfrm>
          <a:off x="1285586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/>
            <a:t>Berkeley DB</a:t>
          </a:r>
          <a:endParaRPr lang="zh-CN" altLang="en-US" sz="2100" kern="1200" dirty="0"/>
        </a:p>
      </dsp:txBody>
      <dsp:txXfrm>
        <a:off x="12855860" y="92"/>
        <a:ext cx="1875277" cy="112516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35ECDF-41A2-4CDD-ACCA-A4BE6EAC364A}">
      <dsp:nvSpPr>
        <dsp:cNvPr id="0" name=""/>
        <dsp:cNvSpPr/>
      </dsp:nvSpPr>
      <dsp:spPr>
        <a:xfrm>
          <a:off x="0" y="549"/>
          <a:ext cx="5101144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93AF9CF-6619-4800-8BE3-FA6C8C60193D}">
      <dsp:nvSpPr>
        <dsp:cNvPr id="0" name=""/>
        <dsp:cNvSpPr/>
      </dsp:nvSpPr>
      <dsp:spPr>
        <a:xfrm>
          <a:off x="0" y="549"/>
          <a:ext cx="5101144" cy="9003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kern="1200">
              <a:latin typeface="Arial" panose="020B0604020202020204" pitchFamily="34" charset="0"/>
              <a:cs typeface="Arial" panose="020B0604020202020204" pitchFamily="34" charset="0"/>
            </a:rPr>
            <a:t>调用量 </a:t>
          </a:r>
          <a:endParaRPr lang="en-US" altLang="zh-CN" sz="2100" kern="1200">
            <a:latin typeface="Arial" panose="020B0604020202020204" pitchFamily="34" charset="0"/>
            <a:cs typeface="Arial" panose="020B0604020202020204" pitchFamily="34" charset="0"/>
          </a:endParaRPr>
        </a:p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>
              <a:latin typeface="Arial" panose="020B0604020202020204" pitchFamily="34" charset="0"/>
              <a:cs typeface="Arial" panose="020B0604020202020204" pitchFamily="34" charset="0"/>
            </a:rPr>
            <a:t>Call volume</a:t>
          </a:r>
          <a:endParaRPr lang="zh-CN" altLang="en-US" sz="2100" kern="1200"/>
        </a:p>
      </dsp:txBody>
      <dsp:txXfrm>
        <a:off x="0" y="549"/>
        <a:ext cx="5101144" cy="900337"/>
      </dsp:txXfrm>
    </dsp:sp>
    <dsp:sp modelId="{4C8EB912-B809-4F07-983C-55D4888B8956}">
      <dsp:nvSpPr>
        <dsp:cNvPr id="0" name=""/>
        <dsp:cNvSpPr/>
      </dsp:nvSpPr>
      <dsp:spPr>
        <a:xfrm>
          <a:off x="0" y="900886"/>
          <a:ext cx="5101144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F2E2270-93A2-43CC-9EE9-1209FE15F55C}">
      <dsp:nvSpPr>
        <dsp:cNvPr id="0" name=""/>
        <dsp:cNvSpPr/>
      </dsp:nvSpPr>
      <dsp:spPr>
        <a:xfrm>
          <a:off x="0" y="900886"/>
          <a:ext cx="5101144" cy="9003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kern="1200">
              <a:latin typeface="Arial" panose="020B0604020202020204" pitchFamily="34" charset="0"/>
              <a:cs typeface="Arial" panose="020B0604020202020204" pitchFamily="34" charset="0"/>
            </a:rPr>
            <a:t>成功率</a:t>
          </a:r>
          <a:endParaRPr lang="en-US" altLang="zh-CN" sz="2100" kern="1200">
            <a:latin typeface="Arial" panose="020B0604020202020204" pitchFamily="34" charset="0"/>
            <a:cs typeface="Arial" panose="020B0604020202020204" pitchFamily="34" charset="0"/>
          </a:endParaRPr>
        </a:p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>
              <a:latin typeface="Arial" panose="020B0604020202020204" pitchFamily="34" charset="0"/>
              <a:cs typeface="Arial" panose="020B0604020202020204" pitchFamily="34" charset="0"/>
            </a:rPr>
            <a:t>Success rate</a:t>
          </a:r>
        </a:p>
      </dsp:txBody>
      <dsp:txXfrm>
        <a:off x="0" y="900886"/>
        <a:ext cx="5101144" cy="900337"/>
      </dsp:txXfrm>
    </dsp:sp>
    <dsp:sp modelId="{2BC5993F-9C5B-45A4-B207-76EFA3782F31}">
      <dsp:nvSpPr>
        <dsp:cNvPr id="0" name=""/>
        <dsp:cNvSpPr/>
      </dsp:nvSpPr>
      <dsp:spPr>
        <a:xfrm>
          <a:off x="0" y="1801224"/>
          <a:ext cx="5101144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6DE832C-E099-47C9-8AF2-34423442021D}">
      <dsp:nvSpPr>
        <dsp:cNvPr id="0" name=""/>
        <dsp:cNvSpPr/>
      </dsp:nvSpPr>
      <dsp:spPr>
        <a:xfrm>
          <a:off x="0" y="1801224"/>
          <a:ext cx="5101144" cy="9003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kern="1200">
              <a:latin typeface="Arial" panose="020B0604020202020204" pitchFamily="34" charset="0"/>
              <a:cs typeface="Arial" panose="020B0604020202020204" pitchFamily="34" charset="0"/>
            </a:rPr>
            <a:t>响应时长</a:t>
          </a:r>
          <a:endParaRPr lang="en-US" altLang="zh-CN" sz="2100" kern="1200">
            <a:latin typeface="Arial" panose="020B0604020202020204" pitchFamily="34" charset="0"/>
            <a:cs typeface="Arial" panose="020B0604020202020204" pitchFamily="34" charset="0"/>
          </a:endParaRPr>
        </a:p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>
              <a:latin typeface="Arial" panose="020B0604020202020204" pitchFamily="34" charset="0"/>
              <a:cs typeface="Arial" panose="020B0604020202020204" pitchFamily="34" charset="0"/>
            </a:rPr>
            <a:t>Average response time</a:t>
          </a:r>
        </a:p>
      </dsp:txBody>
      <dsp:txXfrm>
        <a:off x="0" y="1801224"/>
        <a:ext cx="5101144" cy="900337"/>
      </dsp:txXfrm>
    </dsp:sp>
    <dsp:sp modelId="{FC3416D4-83FC-472D-B9A9-FC317AFCBF97}">
      <dsp:nvSpPr>
        <dsp:cNvPr id="0" name=""/>
        <dsp:cNvSpPr/>
      </dsp:nvSpPr>
      <dsp:spPr>
        <a:xfrm>
          <a:off x="0" y="2701561"/>
          <a:ext cx="5101144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26567B4-191B-409A-876E-750CC9ECDA91}">
      <dsp:nvSpPr>
        <dsp:cNvPr id="0" name=""/>
        <dsp:cNvSpPr/>
      </dsp:nvSpPr>
      <dsp:spPr>
        <a:xfrm>
          <a:off x="0" y="2701561"/>
          <a:ext cx="5101144" cy="9003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kern="1200">
              <a:latin typeface="Arial" panose="020B0604020202020204" pitchFamily="34" charset="0"/>
              <a:cs typeface="Arial" panose="020B0604020202020204" pitchFamily="34" charset="0"/>
            </a:rPr>
            <a:t>按地区分布</a:t>
          </a:r>
          <a:endParaRPr lang="en-US" altLang="zh-CN" sz="2100" kern="1200">
            <a:latin typeface="Arial" panose="020B0604020202020204" pitchFamily="34" charset="0"/>
            <a:cs typeface="Arial" panose="020B0604020202020204" pitchFamily="34" charset="0"/>
          </a:endParaRPr>
        </a:p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>
              <a:latin typeface="Arial" panose="020B0604020202020204" pitchFamily="34" charset="0"/>
              <a:cs typeface="Arial" panose="020B0604020202020204" pitchFamily="34" charset="0"/>
            </a:rPr>
            <a:t>Regional distribution</a:t>
          </a:r>
        </a:p>
      </dsp:txBody>
      <dsp:txXfrm>
        <a:off x="0" y="2701561"/>
        <a:ext cx="5101144" cy="900337"/>
      </dsp:txXfrm>
    </dsp:sp>
    <dsp:sp modelId="{F0552E2A-67DC-4477-B180-F067F32C5583}">
      <dsp:nvSpPr>
        <dsp:cNvPr id="0" name=""/>
        <dsp:cNvSpPr/>
      </dsp:nvSpPr>
      <dsp:spPr>
        <a:xfrm>
          <a:off x="0" y="3601899"/>
          <a:ext cx="5101144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2E264AB-3AC9-4924-B40C-E4AA042B28BE}">
      <dsp:nvSpPr>
        <dsp:cNvPr id="0" name=""/>
        <dsp:cNvSpPr/>
      </dsp:nvSpPr>
      <dsp:spPr>
        <a:xfrm>
          <a:off x="0" y="3601899"/>
          <a:ext cx="5101144" cy="9003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kern="1200">
              <a:latin typeface="Arial" panose="020B0604020202020204" pitchFamily="34" charset="0"/>
              <a:cs typeface="Arial" panose="020B0604020202020204" pitchFamily="34" charset="0"/>
            </a:rPr>
            <a:t>形成热力图</a:t>
          </a:r>
          <a:endParaRPr lang="en-US" altLang="zh-CN" sz="2100" kern="1200">
            <a:latin typeface="Arial" panose="020B0604020202020204" pitchFamily="34" charset="0"/>
            <a:cs typeface="Arial" panose="020B0604020202020204" pitchFamily="34" charset="0"/>
          </a:endParaRPr>
        </a:p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>
              <a:latin typeface="Arial" panose="020B0604020202020204" pitchFamily="34" charset="0"/>
              <a:cs typeface="Arial" panose="020B0604020202020204" pitchFamily="34" charset="0"/>
            </a:rPr>
            <a:t>Forming a heat map</a:t>
          </a:r>
        </a:p>
      </dsp:txBody>
      <dsp:txXfrm>
        <a:off x="0" y="3601899"/>
        <a:ext cx="5101144" cy="900337"/>
      </dsp:txXfrm>
    </dsp:sp>
  </dsp:spTree>
</dsp:drawing>
</file>

<file path=ppt/diagrams/drawing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B5D4D62-6962-442F-819A-8C73904F382D}">
      <dsp:nvSpPr>
        <dsp:cNvPr id="0" name=""/>
        <dsp:cNvSpPr/>
      </dsp:nvSpPr>
      <dsp:spPr>
        <a:xfrm>
          <a:off x="47903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MySQL</a:t>
          </a:r>
          <a:endParaRPr lang="zh-CN" altLang="en-US" sz="2500" kern="1200" dirty="0">
            <a:solidFill>
              <a:srgbClr val="00B050"/>
            </a:solidFill>
          </a:endParaRPr>
        </a:p>
      </dsp:txBody>
      <dsp:txXfrm>
        <a:off x="479031" y="92"/>
        <a:ext cx="1875277" cy="1125166"/>
      </dsp:txXfrm>
    </dsp:sp>
    <dsp:sp modelId="{64A9A8C2-3166-47CB-8D90-5B514823859E}">
      <dsp:nvSpPr>
        <dsp:cNvPr id="0" name=""/>
        <dsp:cNvSpPr/>
      </dsp:nvSpPr>
      <dsp:spPr>
        <a:xfrm>
          <a:off x="2541836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MangoDB</a:t>
          </a:r>
          <a:endParaRPr lang="zh-CN" altLang="en-US" sz="2500" kern="1200" dirty="0">
            <a:solidFill>
              <a:srgbClr val="00B050"/>
            </a:solidFill>
          </a:endParaRPr>
        </a:p>
      </dsp:txBody>
      <dsp:txXfrm>
        <a:off x="2541836" y="92"/>
        <a:ext cx="1875277" cy="1125166"/>
      </dsp:txXfrm>
    </dsp:sp>
    <dsp:sp modelId="{2A8B196C-CED7-4094-A7F3-E9FAA07C8B8A}">
      <dsp:nvSpPr>
        <dsp:cNvPr id="0" name=""/>
        <dsp:cNvSpPr/>
      </dsp:nvSpPr>
      <dsp:spPr>
        <a:xfrm>
          <a:off x="460464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HBase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HDoop</a:t>
          </a:r>
          <a:endParaRPr lang="zh-CN" altLang="en-US" sz="2500" kern="1200" dirty="0"/>
        </a:p>
      </dsp:txBody>
      <dsp:txXfrm>
        <a:off x="4604641" y="92"/>
        <a:ext cx="1875277" cy="1125166"/>
      </dsp:txXfrm>
    </dsp:sp>
    <dsp:sp modelId="{8E0CE276-58CF-4010-A848-BFDDFC9B8657}">
      <dsp:nvSpPr>
        <dsp:cNvPr id="0" name=""/>
        <dsp:cNvSpPr/>
      </dsp:nvSpPr>
      <dsp:spPr>
        <a:xfrm>
          <a:off x="666744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Vitess</a:t>
          </a:r>
          <a:endParaRPr lang="zh-CN" altLang="en-US" sz="2500" kern="1200" dirty="0"/>
        </a:p>
      </dsp:txBody>
      <dsp:txXfrm>
        <a:off x="6667445" y="92"/>
        <a:ext cx="1875277" cy="1125166"/>
      </dsp:txXfrm>
    </dsp:sp>
    <dsp:sp modelId="{205FDA8D-7B0F-44EA-8457-91E7A2FCE04E}">
      <dsp:nvSpPr>
        <dsp:cNvPr id="0" name=""/>
        <dsp:cNvSpPr/>
      </dsp:nvSpPr>
      <dsp:spPr>
        <a:xfrm>
          <a:off x="873025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FFFF00"/>
              </a:solidFill>
            </a:rPr>
            <a:t>MySQL Proxy</a:t>
          </a:r>
          <a:endParaRPr lang="zh-CN" altLang="en-US" sz="2500" kern="1200" dirty="0">
            <a:solidFill>
              <a:srgbClr val="FFFF00"/>
            </a:solidFill>
          </a:endParaRPr>
        </a:p>
      </dsp:txBody>
      <dsp:txXfrm>
        <a:off x="8730250" y="92"/>
        <a:ext cx="1875277" cy="1125166"/>
      </dsp:txXfrm>
    </dsp:sp>
    <dsp:sp modelId="{96F36924-8BBE-46FC-9CCA-1C2B4588DD69}">
      <dsp:nvSpPr>
        <dsp:cNvPr id="0" name=""/>
        <dsp:cNvSpPr/>
      </dsp:nvSpPr>
      <dsp:spPr>
        <a:xfrm>
          <a:off x="1079305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FFFF00"/>
              </a:solidFill>
            </a:rPr>
            <a:t>MyCat</a:t>
          </a:r>
          <a:endParaRPr lang="zh-CN" altLang="en-US" sz="2500" kern="1200" dirty="0">
            <a:solidFill>
              <a:srgbClr val="FFFF00"/>
            </a:solidFill>
          </a:endParaRPr>
        </a:p>
      </dsp:txBody>
      <dsp:txXfrm>
        <a:off x="10793055" y="92"/>
        <a:ext cx="1875277" cy="1125166"/>
      </dsp:txXfrm>
    </dsp:sp>
    <dsp:sp modelId="{C022A1DD-6C6B-417F-92FA-A4ACF2F950AE}">
      <dsp:nvSpPr>
        <dsp:cNvPr id="0" name=""/>
        <dsp:cNvSpPr/>
      </dsp:nvSpPr>
      <dsp:spPr>
        <a:xfrm>
          <a:off x="1285586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ScyllaDB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Cassandra</a:t>
          </a:r>
          <a:endParaRPr lang="zh-CN" altLang="en-US" sz="2500" kern="1200" dirty="0"/>
        </a:p>
      </dsp:txBody>
      <dsp:txXfrm>
        <a:off x="12855860" y="92"/>
        <a:ext cx="1875277" cy="1125166"/>
      </dsp:txXfrm>
    </dsp:sp>
  </dsp:spTree>
</dsp:drawing>
</file>

<file path=ppt/diagrams/drawing2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CAAC27-FAFA-4D6F-82D2-CC0E21EF6F94}">
      <dsp:nvSpPr>
        <dsp:cNvPr id="0" name=""/>
        <dsp:cNvSpPr/>
      </dsp:nvSpPr>
      <dsp:spPr>
        <a:xfrm>
          <a:off x="2157" y="159586"/>
          <a:ext cx="3431663" cy="400137"/>
        </a:xfrm>
        <a:prstGeom prst="rect">
          <a:avLst/>
        </a:prstGeom>
        <a:solidFill>
          <a:schemeClr val="tx1">
            <a:lumMod val="5000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800" kern="1200" dirty="0"/>
            <a:t>Local domain name service</a:t>
          </a:r>
          <a:endParaRPr lang="zh-CN" altLang="en-US" sz="1800" kern="1200" dirty="0"/>
        </a:p>
      </dsp:txBody>
      <dsp:txXfrm>
        <a:off x="2157" y="159586"/>
        <a:ext cx="3431663" cy="400137"/>
      </dsp:txXfrm>
    </dsp:sp>
    <dsp:sp modelId="{54589469-F3AB-4D37-BD5C-2719C7BEE5A5}">
      <dsp:nvSpPr>
        <dsp:cNvPr id="0" name=""/>
        <dsp:cNvSpPr/>
      </dsp:nvSpPr>
      <dsp:spPr>
        <a:xfrm>
          <a:off x="2157" y="626412"/>
          <a:ext cx="3431663" cy="400137"/>
        </a:xfrm>
        <a:prstGeom prst="rect">
          <a:avLst/>
        </a:prstGeom>
        <a:solidFill>
          <a:schemeClr val="tx1">
            <a:lumMod val="5000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800" kern="1200"/>
            <a:t>Subnet isolation</a:t>
          </a:r>
          <a:endParaRPr lang="zh-CN" altLang="en-US" sz="1800" kern="1200"/>
        </a:p>
      </dsp:txBody>
      <dsp:txXfrm>
        <a:off x="2157" y="626412"/>
        <a:ext cx="3431663" cy="400137"/>
      </dsp:txXfrm>
    </dsp:sp>
    <dsp:sp modelId="{A613E583-5A61-4EB9-95C0-3A4898E8A759}">
      <dsp:nvSpPr>
        <dsp:cNvPr id="0" name=""/>
        <dsp:cNvSpPr/>
      </dsp:nvSpPr>
      <dsp:spPr>
        <a:xfrm>
          <a:off x="2157" y="1093239"/>
          <a:ext cx="3431663" cy="400137"/>
        </a:xfrm>
        <a:prstGeom prst="rect">
          <a:avLst/>
        </a:prstGeom>
        <a:solidFill>
          <a:schemeClr val="tx1">
            <a:lumMod val="5000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800" kern="1200"/>
            <a:t>restriction of visit</a:t>
          </a:r>
          <a:endParaRPr lang="zh-CN" altLang="en-US" sz="1800" kern="1200"/>
        </a:p>
      </dsp:txBody>
      <dsp:txXfrm>
        <a:off x="2157" y="1093239"/>
        <a:ext cx="3431663" cy="400137"/>
      </dsp:txXfrm>
    </dsp:sp>
    <dsp:sp modelId="{CD37AACA-221E-40AA-A306-CADCDCBD03AD}">
      <dsp:nvSpPr>
        <dsp:cNvPr id="0" name=""/>
        <dsp:cNvSpPr/>
      </dsp:nvSpPr>
      <dsp:spPr>
        <a:xfrm>
          <a:off x="2157" y="1560066"/>
          <a:ext cx="3431663" cy="400137"/>
        </a:xfrm>
        <a:prstGeom prst="rect">
          <a:avLst/>
        </a:prstGeom>
        <a:solidFill>
          <a:schemeClr val="tx1">
            <a:lumMod val="5000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800" kern="1200"/>
            <a:t>Security client</a:t>
          </a:r>
          <a:endParaRPr lang="zh-CN" altLang="en-US" sz="1800" kern="1200"/>
        </a:p>
      </dsp:txBody>
      <dsp:txXfrm>
        <a:off x="2157" y="1560066"/>
        <a:ext cx="3431663" cy="400137"/>
      </dsp:txXfrm>
    </dsp:sp>
    <dsp:sp modelId="{D7A21221-26E9-42EE-A0FB-0CFDC514FB3A}">
      <dsp:nvSpPr>
        <dsp:cNvPr id="0" name=""/>
        <dsp:cNvSpPr/>
      </dsp:nvSpPr>
      <dsp:spPr>
        <a:xfrm>
          <a:off x="2157" y="2026893"/>
          <a:ext cx="3431663" cy="400137"/>
        </a:xfrm>
        <a:prstGeom prst="rect">
          <a:avLst/>
        </a:prstGeom>
        <a:solidFill>
          <a:schemeClr val="tx1">
            <a:lumMod val="5000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800" kern="1200" dirty="0"/>
            <a:t>Clerk physical identification</a:t>
          </a:r>
          <a:endParaRPr lang="zh-CN" altLang="en-US" sz="1800" kern="1200" dirty="0"/>
        </a:p>
      </dsp:txBody>
      <dsp:txXfrm>
        <a:off x="2157" y="2026893"/>
        <a:ext cx="3431663" cy="400137"/>
      </dsp:txXfrm>
    </dsp:sp>
    <dsp:sp modelId="{F6FA7B42-7292-4D62-852F-F1B649ADC837}">
      <dsp:nvSpPr>
        <dsp:cNvPr id="0" name=""/>
        <dsp:cNvSpPr/>
      </dsp:nvSpPr>
      <dsp:spPr>
        <a:xfrm>
          <a:off x="2157" y="2493719"/>
          <a:ext cx="3431663" cy="400137"/>
        </a:xfrm>
        <a:prstGeom prst="rect">
          <a:avLst/>
        </a:prstGeom>
        <a:solidFill>
          <a:schemeClr val="tx1">
            <a:lumMod val="5000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800" kern="1200" dirty="0"/>
            <a:t>Policy and inspection</a:t>
          </a:r>
          <a:endParaRPr lang="zh-CN" altLang="en-US" sz="1800" kern="1200" dirty="0"/>
        </a:p>
      </dsp:txBody>
      <dsp:txXfrm>
        <a:off x="2157" y="2493719"/>
        <a:ext cx="3431663" cy="400137"/>
      </dsp:txXfrm>
    </dsp:sp>
  </dsp:spTree>
</dsp:drawing>
</file>

<file path=ppt/diagrams/drawing2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4AB9EF-18D9-450C-A7D7-5F9BC8CB9D1E}">
      <dsp:nvSpPr>
        <dsp:cNvPr id="0" name=""/>
        <dsp:cNvSpPr/>
      </dsp:nvSpPr>
      <dsp:spPr>
        <a:xfrm>
          <a:off x="679272" y="1710792"/>
          <a:ext cx="5971377" cy="5971377"/>
        </a:xfrm>
        <a:prstGeom prst="blockArc">
          <a:avLst>
            <a:gd name="adj1" fmla="val 13114286"/>
            <a:gd name="adj2" fmla="val 16200000"/>
            <a:gd name="adj3" fmla="val 3903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8125A9E-BDAA-49D1-8072-F543D60F2016}">
      <dsp:nvSpPr>
        <dsp:cNvPr id="0" name=""/>
        <dsp:cNvSpPr/>
      </dsp:nvSpPr>
      <dsp:spPr>
        <a:xfrm>
          <a:off x="679272" y="1710792"/>
          <a:ext cx="5971377" cy="5971377"/>
        </a:xfrm>
        <a:prstGeom prst="blockArc">
          <a:avLst>
            <a:gd name="adj1" fmla="val 10028571"/>
            <a:gd name="adj2" fmla="val 13114286"/>
            <a:gd name="adj3" fmla="val 3903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DA713F-596B-4D97-A0A2-06B9129ADE86}">
      <dsp:nvSpPr>
        <dsp:cNvPr id="0" name=""/>
        <dsp:cNvSpPr/>
      </dsp:nvSpPr>
      <dsp:spPr>
        <a:xfrm>
          <a:off x="679272" y="1710792"/>
          <a:ext cx="5971377" cy="5971377"/>
        </a:xfrm>
        <a:prstGeom prst="blockArc">
          <a:avLst>
            <a:gd name="adj1" fmla="val 6942857"/>
            <a:gd name="adj2" fmla="val 10028571"/>
            <a:gd name="adj3" fmla="val 3903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66BF22-855F-4160-A2A8-D2DAB4F32EB5}">
      <dsp:nvSpPr>
        <dsp:cNvPr id="0" name=""/>
        <dsp:cNvSpPr/>
      </dsp:nvSpPr>
      <dsp:spPr>
        <a:xfrm>
          <a:off x="679272" y="1710792"/>
          <a:ext cx="5971377" cy="5971377"/>
        </a:xfrm>
        <a:prstGeom prst="blockArc">
          <a:avLst>
            <a:gd name="adj1" fmla="val 3857143"/>
            <a:gd name="adj2" fmla="val 6942857"/>
            <a:gd name="adj3" fmla="val 3903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E1F32D-100C-42D2-9BF1-B410290C1383}">
      <dsp:nvSpPr>
        <dsp:cNvPr id="0" name=""/>
        <dsp:cNvSpPr/>
      </dsp:nvSpPr>
      <dsp:spPr>
        <a:xfrm>
          <a:off x="679272" y="1710792"/>
          <a:ext cx="5971377" cy="5971377"/>
        </a:xfrm>
        <a:prstGeom prst="blockArc">
          <a:avLst>
            <a:gd name="adj1" fmla="val 771429"/>
            <a:gd name="adj2" fmla="val 3857143"/>
            <a:gd name="adj3" fmla="val 3903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719B815-42DA-4115-ADD8-6E6B1E684B1C}">
      <dsp:nvSpPr>
        <dsp:cNvPr id="0" name=""/>
        <dsp:cNvSpPr/>
      </dsp:nvSpPr>
      <dsp:spPr>
        <a:xfrm>
          <a:off x="679272" y="1710792"/>
          <a:ext cx="5971377" cy="5971377"/>
        </a:xfrm>
        <a:prstGeom prst="blockArc">
          <a:avLst>
            <a:gd name="adj1" fmla="val 19285714"/>
            <a:gd name="adj2" fmla="val 771429"/>
            <a:gd name="adj3" fmla="val 3903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723F72-9238-44E9-8BD6-3182777B47CF}">
      <dsp:nvSpPr>
        <dsp:cNvPr id="0" name=""/>
        <dsp:cNvSpPr/>
      </dsp:nvSpPr>
      <dsp:spPr>
        <a:xfrm>
          <a:off x="679272" y="1710792"/>
          <a:ext cx="5971377" cy="5971377"/>
        </a:xfrm>
        <a:prstGeom prst="blockArc">
          <a:avLst>
            <a:gd name="adj1" fmla="val 16200000"/>
            <a:gd name="adj2" fmla="val 19285714"/>
            <a:gd name="adj3" fmla="val 3903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CC6CB3-3937-420C-9C9D-12733BBA9B09}">
      <dsp:nvSpPr>
        <dsp:cNvPr id="0" name=""/>
        <dsp:cNvSpPr/>
      </dsp:nvSpPr>
      <dsp:spPr>
        <a:xfrm>
          <a:off x="2508923" y="3540444"/>
          <a:ext cx="2312075" cy="2312075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  <a:sp3d extrusionH="28000" prstMaterial="matte"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产品开发流程</a:t>
          </a:r>
          <a:endParaRPr lang="en-US" altLang="zh-CN" sz="2000" kern="1200" dirty="0"/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PDP</a:t>
          </a:r>
          <a:endParaRPr lang="zh-CN" altLang="en-US" sz="2000" kern="1200" dirty="0"/>
        </a:p>
      </dsp:txBody>
      <dsp:txXfrm>
        <a:off x="2847519" y="3879040"/>
        <a:ext cx="1634883" cy="1634883"/>
      </dsp:txXfrm>
    </dsp:sp>
    <dsp:sp modelId="{A81B418F-6A2F-40D7-8FD7-7FDAE3FD53B7}">
      <dsp:nvSpPr>
        <dsp:cNvPr id="0" name=""/>
        <dsp:cNvSpPr/>
      </dsp:nvSpPr>
      <dsp:spPr>
        <a:xfrm>
          <a:off x="2855734" y="959830"/>
          <a:ext cx="1618452" cy="161845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  <a:sp3d extrusionH="28000" prstMaterial="matte"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01 </a:t>
          </a:r>
          <a:r>
            <a:rPr lang="zh-CN" altLang="en-US" sz="1600" kern="1200" dirty="0"/>
            <a:t>需求线索</a:t>
          </a:r>
          <a:endParaRPr lang="en-US" altLang="zh-CN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Demand Clue</a:t>
          </a:r>
          <a:endParaRPr lang="zh-CN" altLang="en-US" sz="1600" kern="1200" dirty="0"/>
        </a:p>
      </dsp:txBody>
      <dsp:txXfrm>
        <a:off x="3092751" y="1196847"/>
        <a:ext cx="1144418" cy="1144418"/>
      </dsp:txXfrm>
    </dsp:sp>
    <dsp:sp modelId="{D98D396C-507F-41EF-BAEB-0C1B50612E68}">
      <dsp:nvSpPr>
        <dsp:cNvPr id="0" name=""/>
        <dsp:cNvSpPr/>
      </dsp:nvSpPr>
      <dsp:spPr>
        <a:xfrm>
          <a:off x="5144487" y="2062036"/>
          <a:ext cx="1618452" cy="161845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  <a:sp3d extrusionH="28000" prstMaterial="matte"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02 </a:t>
          </a:r>
          <a:r>
            <a:rPr lang="zh-CN" altLang="en-US" sz="1600" kern="1200" dirty="0"/>
            <a:t>产品规划</a:t>
          </a:r>
          <a:endParaRPr lang="en-US" altLang="zh-CN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Product Define</a:t>
          </a:r>
          <a:endParaRPr lang="zh-CN" altLang="en-US" sz="1600" kern="1200" dirty="0"/>
        </a:p>
      </dsp:txBody>
      <dsp:txXfrm>
        <a:off x="5381504" y="2299053"/>
        <a:ext cx="1144418" cy="1144418"/>
      </dsp:txXfrm>
    </dsp:sp>
    <dsp:sp modelId="{FFBB5D84-A868-4B5D-9759-2BF22F2F1C6C}">
      <dsp:nvSpPr>
        <dsp:cNvPr id="0" name=""/>
        <dsp:cNvSpPr/>
      </dsp:nvSpPr>
      <dsp:spPr>
        <a:xfrm>
          <a:off x="5709762" y="4538668"/>
          <a:ext cx="1618452" cy="161845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  <a:sp3d extrusionH="28000" prstMaterial="matte"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03 </a:t>
          </a:r>
          <a:r>
            <a:rPr lang="zh-CN" altLang="en-US" sz="1600" kern="1200" dirty="0"/>
            <a:t>系统设计</a:t>
          </a:r>
          <a:endParaRPr lang="en-US" altLang="zh-CN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Solution Design</a:t>
          </a:r>
          <a:endParaRPr lang="zh-CN" altLang="en-US" sz="1600" kern="1200" dirty="0"/>
        </a:p>
      </dsp:txBody>
      <dsp:txXfrm>
        <a:off x="5946779" y="4775685"/>
        <a:ext cx="1144418" cy="1144418"/>
      </dsp:txXfrm>
    </dsp:sp>
    <dsp:sp modelId="{91AF8308-F845-41B8-A434-F94ABDEBE269}">
      <dsp:nvSpPr>
        <dsp:cNvPr id="0" name=""/>
        <dsp:cNvSpPr/>
      </dsp:nvSpPr>
      <dsp:spPr>
        <a:xfrm>
          <a:off x="4125896" y="6524773"/>
          <a:ext cx="1618452" cy="161845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  <a:sp3d extrusionH="28000" prstMaterial="matte"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04 </a:t>
          </a:r>
          <a:r>
            <a:rPr lang="zh-CN" altLang="en-US" sz="1600" kern="1200" dirty="0"/>
            <a:t>开发实现</a:t>
          </a:r>
          <a:endParaRPr lang="en-US" altLang="zh-CN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Implementation</a:t>
          </a:r>
          <a:endParaRPr lang="zh-CN" altLang="en-US" sz="1600" kern="1200" dirty="0"/>
        </a:p>
      </dsp:txBody>
      <dsp:txXfrm>
        <a:off x="4362913" y="6761790"/>
        <a:ext cx="1144418" cy="1144418"/>
      </dsp:txXfrm>
    </dsp:sp>
    <dsp:sp modelId="{AA99DA6A-D995-4B53-B6EE-E214CACFB6A8}">
      <dsp:nvSpPr>
        <dsp:cNvPr id="0" name=""/>
        <dsp:cNvSpPr/>
      </dsp:nvSpPr>
      <dsp:spPr>
        <a:xfrm>
          <a:off x="1585572" y="6524773"/>
          <a:ext cx="1618452" cy="161845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  <a:sp3d extrusionH="28000" prstMaterial="matte"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05 </a:t>
          </a:r>
          <a:r>
            <a:rPr lang="zh-CN" altLang="en-US" sz="1600" kern="1200" dirty="0"/>
            <a:t>质量测试</a:t>
          </a:r>
          <a:endParaRPr lang="en-US" altLang="zh-CN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Testing</a:t>
          </a:r>
          <a:endParaRPr lang="zh-CN" altLang="en-US" sz="1600" kern="1200" dirty="0"/>
        </a:p>
      </dsp:txBody>
      <dsp:txXfrm>
        <a:off x="1822589" y="6761790"/>
        <a:ext cx="1144418" cy="1144418"/>
      </dsp:txXfrm>
    </dsp:sp>
    <dsp:sp modelId="{83BF2212-03C1-4342-B5ED-6B933E8D2B33}">
      <dsp:nvSpPr>
        <dsp:cNvPr id="0" name=""/>
        <dsp:cNvSpPr/>
      </dsp:nvSpPr>
      <dsp:spPr>
        <a:xfrm>
          <a:off x="1706" y="4538668"/>
          <a:ext cx="1618452" cy="161845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  <a:sp3d extrusionH="28000" prstMaterial="matte"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06 </a:t>
          </a:r>
          <a:r>
            <a:rPr lang="zh-CN" altLang="en-US" sz="1600" kern="1200" dirty="0"/>
            <a:t>发行部署</a:t>
          </a:r>
          <a:endParaRPr lang="en-US" altLang="zh-CN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Deployment</a:t>
          </a:r>
          <a:endParaRPr lang="zh-CN" altLang="en-US" sz="1600" kern="1200" dirty="0"/>
        </a:p>
      </dsp:txBody>
      <dsp:txXfrm>
        <a:off x="238723" y="4775685"/>
        <a:ext cx="1144418" cy="1144418"/>
      </dsp:txXfrm>
    </dsp:sp>
    <dsp:sp modelId="{3B85D888-2CC0-44BD-8EFC-DD538B7DA3D4}">
      <dsp:nvSpPr>
        <dsp:cNvPr id="0" name=""/>
        <dsp:cNvSpPr/>
      </dsp:nvSpPr>
      <dsp:spPr>
        <a:xfrm>
          <a:off x="566982" y="2062036"/>
          <a:ext cx="1618452" cy="161845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  <a:sp3d extrusionH="28000" prstMaterial="matte"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07 </a:t>
          </a:r>
          <a:r>
            <a:rPr lang="zh-CN" altLang="en-US" sz="1600" kern="1200" dirty="0"/>
            <a:t>业务运营</a:t>
          </a:r>
          <a:endParaRPr lang="en-US" altLang="zh-CN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Operation</a:t>
          </a:r>
          <a:endParaRPr lang="zh-CN" altLang="en-US" sz="1600" kern="1200" dirty="0"/>
        </a:p>
      </dsp:txBody>
      <dsp:txXfrm>
        <a:off x="803999" y="2299053"/>
        <a:ext cx="1144418" cy="1144418"/>
      </dsp:txXfrm>
    </dsp:sp>
  </dsp:spTree>
</dsp:drawing>
</file>

<file path=ppt/diagrams/drawing2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3C461C-7185-4752-B8F0-3A7DD3B8037B}">
      <dsp:nvSpPr>
        <dsp:cNvPr id="0" name=""/>
        <dsp:cNvSpPr/>
      </dsp:nvSpPr>
      <dsp:spPr>
        <a:xfrm>
          <a:off x="3860" y="0"/>
          <a:ext cx="3376127" cy="771307"/>
        </a:xfrm>
        <a:prstGeom prst="homePlat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346" tIns="50673" rIns="25337" bIns="50673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迭代开发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900" kern="1200" dirty="0"/>
            <a:t>Iterative development</a:t>
          </a:r>
          <a:endParaRPr lang="zh-CN" altLang="en-US" sz="1900" kern="1200" dirty="0"/>
        </a:p>
      </dsp:txBody>
      <dsp:txXfrm>
        <a:off x="3860" y="0"/>
        <a:ext cx="3183300" cy="771307"/>
      </dsp:txXfrm>
    </dsp:sp>
    <dsp:sp modelId="{75A139B5-1C09-4BB8-A450-2EF4E67B5CF9}">
      <dsp:nvSpPr>
        <dsp:cNvPr id="0" name=""/>
        <dsp:cNvSpPr/>
      </dsp:nvSpPr>
      <dsp:spPr>
        <a:xfrm>
          <a:off x="2704763" y="0"/>
          <a:ext cx="3376127" cy="771307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50673" rIns="25337" bIns="50673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单元测试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900" kern="1200" dirty="0"/>
            <a:t>unit test</a:t>
          </a:r>
          <a:endParaRPr lang="zh-CN" altLang="en-US" sz="1900" kern="1200" dirty="0"/>
        </a:p>
      </dsp:txBody>
      <dsp:txXfrm>
        <a:off x="3090417" y="0"/>
        <a:ext cx="2604820" cy="771307"/>
      </dsp:txXfrm>
    </dsp:sp>
    <dsp:sp modelId="{55599982-F86B-4282-A504-F6E016F221B0}">
      <dsp:nvSpPr>
        <dsp:cNvPr id="0" name=""/>
        <dsp:cNvSpPr/>
      </dsp:nvSpPr>
      <dsp:spPr>
        <a:xfrm>
          <a:off x="5405665" y="0"/>
          <a:ext cx="3376127" cy="771307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50673" rIns="25337" bIns="50673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系统调试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900" kern="1200" dirty="0"/>
            <a:t>system debugging</a:t>
          </a:r>
          <a:endParaRPr lang="zh-CN" altLang="en-US" sz="1900" kern="1200" dirty="0"/>
        </a:p>
      </dsp:txBody>
      <dsp:txXfrm>
        <a:off x="5791319" y="0"/>
        <a:ext cx="2604820" cy="771307"/>
      </dsp:txXfrm>
    </dsp:sp>
  </dsp:spTree>
</dsp:drawing>
</file>

<file path=ppt/diagrams/drawing2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3C461C-7185-4752-B8F0-3A7DD3B8037B}">
      <dsp:nvSpPr>
        <dsp:cNvPr id="0" name=""/>
        <dsp:cNvSpPr/>
      </dsp:nvSpPr>
      <dsp:spPr>
        <a:xfrm>
          <a:off x="3860" y="0"/>
          <a:ext cx="3376127" cy="771307"/>
        </a:xfrm>
        <a:prstGeom prst="homePlat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346" tIns="50673" rIns="25337" bIns="50673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用例设计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Use Case Design</a:t>
          </a:r>
          <a:endParaRPr lang="zh-CN" altLang="en-US" sz="1900" kern="1200" dirty="0"/>
        </a:p>
      </dsp:txBody>
      <dsp:txXfrm>
        <a:off x="3860" y="0"/>
        <a:ext cx="3183300" cy="771307"/>
      </dsp:txXfrm>
    </dsp:sp>
    <dsp:sp modelId="{75A139B5-1C09-4BB8-A450-2EF4E67B5CF9}">
      <dsp:nvSpPr>
        <dsp:cNvPr id="0" name=""/>
        <dsp:cNvSpPr/>
      </dsp:nvSpPr>
      <dsp:spPr>
        <a:xfrm>
          <a:off x="2704763" y="0"/>
          <a:ext cx="3376127" cy="771307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50673" rIns="25337" bIns="50673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测试评审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Case Review</a:t>
          </a:r>
          <a:endParaRPr lang="zh-CN" altLang="en-US" sz="1900" kern="1200" dirty="0"/>
        </a:p>
      </dsp:txBody>
      <dsp:txXfrm>
        <a:off x="3090417" y="0"/>
        <a:ext cx="2604820" cy="771307"/>
      </dsp:txXfrm>
    </dsp:sp>
    <dsp:sp modelId="{55599982-F86B-4282-A504-F6E016F221B0}">
      <dsp:nvSpPr>
        <dsp:cNvPr id="0" name=""/>
        <dsp:cNvSpPr/>
      </dsp:nvSpPr>
      <dsp:spPr>
        <a:xfrm>
          <a:off x="5405665" y="0"/>
          <a:ext cx="3376127" cy="771307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50673" rIns="25337" bIns="50673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执行报告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Testing Report</a:t>
          </a:r>
          <a:endParaRPr lang="zh-CN" altLang="en-US" sz="1900" kern="1200" dirty="0"/>
        </a:p>
      </dsp:txBody>
      <dsp:txXfrm>
        <a:off x="5791319" y="0"/>
        <a:ext cx="2604820" cy="771307"/>
      </dsp:txXfrm>
    </dsp:sp>
  </dsp:spTree>
</dsp:drawing>
</file>

<file path=ppt/diagrams/drawing2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3C461C-7185-4752-B8F0-3A7DD3B8037B}">
      <dsp:nvSpPr>
        <dsp:cNvPr id="0" name=""/>
        <dsp:cNvSpPr/>
      </dsp:nvSpPr>
      <dsp:spPr>
        <a:xfrm>
          <a:off x="3860" y="0"/>
          <a:ext cx="3376127" cy="771307"/>
        </a:xfrm>
        <a:prstGeom prst="homePlat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346" tIns="50673" rIns="25337" bIns="50673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需求线索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Demand Clue</a:t>
          </a:r>
          <a:endParaRPr lang="zh-CN" altLang="en-US" sz="1900" kern="1200" dirty="0"/>
        </a:p>
      </dsp:txBody>
      <dsp:txXfrm>
        <a:off x="3860" y="0"/>
        <a:ext cx="3183300" cy="771307"/>
      </dsp:txXfrm>
    </dsp:sp>
    <dsp:sp modelId="{75A139B5-1C09-4BB8-A450-2EF4E67B5CF9}">
      <dsp:nvSpPr>
        <dsp:cNvPr id="0" name=""/>
        <dsp:cNvSpPr/>
      </dsp:nvSpPr>
      <dsp:spPr>
        <a:xfrm>
          <a:off x="2704763" y="0"/>
          <a:ext cx="3376127" cy="771307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50673" rIns="25337" bIns="50673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产品规划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Product Define</a:t>
          </a:r>
          <a:endParaRPr lang="zh-CN" altLang="en-US" sz="1900" kern="1200" dirty="0"/>
        </a:p>
      </dsp:txBody>
      <dsp:txXfrm>
        <a:off x="3090417" y="0"/>
        <a:ext cx="2604820" cy="771307"/>
      </dsp:txXfrm>
    </dsp:sp>
    <dsp:sp modelId="{55599982-F86B-4282-A504-F6E016F221B0}">
      <dsp:nvSpPr>
        <dsp:cNvPr id="0" name=""/>
        <dsp:cNvSpPr/>
      </dsp:nvSpPr>
      <dsp:spPr>
        <a:xfrm>
          <a:off x="5405665" y="0"/>
          <a:ext cx="3376127" cy="771307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50673" rIns="25337" bIns="50673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系统设计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Solution Design</a:t>
          </a:r>
          <a:endParaRPr lang="zh-CN" altLang="en-US" sz="1900" kern="1200" dirty="0"/>
        </a:p>
      </dsp:txBody>
      <dsp:txXfrm>
        <a:off x="5791319" y="0"/>
        <a:ext cx="2604820" cy="771307"/>
      </dsp:txXfrm>
    </dsp:sp>
  </dsp:spTree>
</dsp:drawing>
</file>

<file path=ppt/diagrams/drawing2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3C461C-7185-4752-B8F0-3A7DD3B8037B}">
      <dsp:nvSpPr>
        <dsp:cNvPr id="0" name=""/>
        <dsp:cNvSpPr/>
      </dsp:nvSpPr>
      <dsp:spPr>
        <a:xfrm>
          <a:off x="3860" y="0"/>
          <a:ext cx="3376127" cy="771307"/>
        </a:xfrm>
        <a:prstGeom prst="homePlat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346" tIns="50673" rIns="25337" bIns="50673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使用手册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900" kern="1200" dirty="0"/>
            <a:t>manual</a:t>
          </a:r>
          <a:endParaRPr lang="en-US" altLang="zh-CN" sz="1900" kern="1200" dirty="0"/>
        </a:p>
      </dsp:txBody>
      <dsp:txXfrm>
        <a:off x="3860" y="0"/>
        <a:ext cx="3183300" cy="771307"/>
      </dsp:txXfrm>
    </dsp:sp>
    <dsp:sp modelId="{75A139B5-1C09-4BB8-A450-2EF4E67B5CF9}">
      <dsp:nvSpPr>
        <dsp:cNvPr id="0" name=""/>
        <dsp:cNvSpPr/>
      </dsp:nvSpPr>
      <dsp:spPr>
        <a:xfrm>
          <a:off x="2704763" y="0"/>
          <a:ext cx="3376127" cy="771307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50673" rIns="25337" bIns="50673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测试报告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900" kern="1200" dirty="0"/>
            <a:t>testing report</a:t>
          </a:r>
          <a:endParaRPr lang="zh-CN" altLang="en-US" sz="1900" kern="1200" dirty="0"/>
        </a:p>
      </dsp:txBody>
      <dsp:txXfrm>
        <a:off x="3090417" y="0"/>
        <a:ext cx="2604820" cy="771307"/>
      </dsp:txXfrm>
    </dsp:sp>
    <dsp:sp modelId="{55599982-F86B-4282-A504-F6E016F221B0}">
      <dsp:nvSpPr>
        <dsp:cNvPr id="0" name=""/>
        <dsp:cNvSpPr/>
      </dsp:nvSpPr>
      <dsp:spPr>
        <a:xfrm>
          <a:off x="5405665" y="0"/>
          <a:ext cx="3376127" cy="771307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50673" rIns="25337" bIns="50673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发行部署</a:t>
          </a:r>
          <a:r>
            <a:rPr lang="en-US" altLang="en-US" sz="1900" kern="1200" dirty="0"/>
            <a:t> </a:t>
          </a:r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900" kern="1200" dirty="0"/>
            <a:t>deployment</a:t>
          </a:r>
          <a:endParaRPr lang="zh-CN" altLang="en-US" sz="1900" kern="1200" dirty="0"/>
        </a:p>
      </dsp:txBody>
      <dsp:txXfrm>
        <a:off x="5791319" y="0"/>
        <a:ext cx="2604820" cy="771307"/>
      </dsp:txXfrm>
    </dsp:sp>
  </dsp:spTree>
</dsp:drawing>
</file>

<file path=ppt/diagrams/drawing2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3C461C-7185-4752-B8F0-3A7DD3B8037B}">
      <dsp:nvSpPr>
        <dsp:cNvPr id="0" name=""/>
        <dsp:cNvSpPr/>
      </dsp:nvSpPr>
      <dsp:spPr>
        <a:xfrm>
          <a:off x="3860" y="0"/>
          <a:ext cx="3376127" cy="771307"/>
        </a:xfrm>
        <a:prstGeom prst="homePlat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346" tIns="50673" rIns="25337" bIns="50673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运营数据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Operation Report</a:t>
          </a:r>
          <a:endParaRPr lang="zh-CN" altLang="en-US" sz="1900" kern="1200" dirty="0"/>
        </a:p>
      </dsp:txBody>
      <dsp:txXfrm>
        <a:off x="3860" y="0"/>
        <a:ext cx="3183300" cy="771307"/>
      </dsp:txXfrm>
    </dsp:sp>
    <dsp:sp modelId="{75A139B5-1C09-4BB8-A450-2EF4E67B5CF9}">
      <dsp:nvSpPr>
        <dsp:cNvPr id="0" name=""/>
        <dsp:cNvSpPr/>
      </dsp:nvSpPr>
      <dsp:spPr>
        <a:xfrm>
          <a:off x="2704763" y="0"/>
          <a:ext cx="3376127" cy="771307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50673" rIns="25337" bIns="50673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产品评价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Solution review</a:t>
          </a:r>
          <a:endParaRPr lang="zh-CN" altLang="en-US" sz="1900" kern="1200" dirty="0"/>
        </a:p>
      </dsp:txBody>
      <dsp:txXfrm>
        <a:off x="3090417" y="0"/>
        <a:ext cx="2604820" cy="771307"/>
      </dsp:txXfrm>
    </dsp:sp>
    <dsp:sp modelId="{55599982-F86B-4282-A504-F6E016F221B0}">
      <dsp:nvSpPr>
        <dsp:cNvPr id="0" name=""/>
        <dsp:cNvSpPr/>
      </dsp:nvSpPr>
      <dsp:spPr>
        <a:xfrm>
          <a:off x="5405665" y="0"/>
          <a:ext cx="3376127" cy="771307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50673" rIns="25337" bIns="50673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需求线索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Demand Clue</a:t>
          </a:r>
          <a:endParaRPr lang="zh-CN" altLang="en-US" sz="1900" kern="1200" dirty="0"/>
        </a:p>
      </dsp:txBody>
      <dsp:txXfrm>
        <a:off x="5791319" y="0"/>
        <a:ext cx="2604820" cy="771307"/>
      </dsp:txXfrm>
    </dsp:sp>
  </dsp:spTree>
</dsp:drawing>
</file>

<file path=ppt/diagrams/drawing2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4BFD4E2-1952-463F-A7BC-62D77513B14B}">
      <dsp:nvSpPr>
        <dsp:cNvPr id="0" name=""/>
        <dsp:cNvSpPr/>
      </dsp:nvSpPr>
      <dsp:spPr>
        <a:xfrm>
          <a:off x="0" y="0"/>
          <a:ext cx="2042836" cy="86824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发现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Find</a:t>
          </a:r>
        </a:p>
      </dsp:txBody>
      <dsp:txXfrm>
        <a:off x="25430" y="25430"/>
        <a:ext cx="1991976" cy="817384"/>
      </dsp:txXfrm>
    </dsp:sp>
    <dsp:sp modelId="{BF606AAE-09CF-4CEA-A2CA-44D6760BB7CD}">
      <dsp:nvSpPr>
        <dsp:cNvPr id="0" name=""/>
        <dsp:cNvSpPr/>
      </dsp:nvSpPr>
      <dsp:spPr>
        <a:xfrm>
          <a:off x="2247120" y="180810"/>
          <a:ext cx="433081" cy="506623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600" kern="1200"/>
        </a:p>
      </dsp:txBody>
      <dsp:txXfrm>
        <a:off x="2247120" y="282135"/>
        <a:ext cx="303157" cy="303973"/>
      </dsp:txXfrm>
    </dsp:sp>
    <dsp:sp modelId="{12C55C30-E635-46DB-B96C-EEF22900D5A1}">
      <dsp:nvSpPr>
        <dsp:cNvPr id="0" name=""/>
        <dsp:cNvSpPr/>
      </dsp:nvSpPr>
      <dsp:spPr>
        <a:xfrm>
          <a:off x="2859971" y="0"/>
          <a:ext cx="2042836" cy="86824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分发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distribution</a:t>
          </a:r>
          <a:endParaRPr lang="zh-CN" altLang="en-US" sz="1900" kern="1200" dirty="0"/>
        </a:p>
      </dsp:txBody>
      <dsp:txXfrm>
        <a:off x="2885401" y="25430"/>
        <a:ext cx="1991976" cy="817384"/>
      </dsp:txXfrm>
    </dsp:sp>
    <dsp:sp modelId="{2192110B-A2EF-47C3-9916-15E1A5B778AB}">
      <dsp:nvSpPr>
        <dsp:cNvPr id="0" name=""/>
        <dsp:cNvSpPr/>
      </dsp:nvSpPr>
      <dsp:spPr>
        <a:xfrm>
          <a:off x="5107091" y="180810"/>
          <a:ext cx="433081" cy="506623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600" kern="1200"/>
        </a:p>
      </dsp:txBody>
      <dsp:txXfrm>
        <a:off x="5107091" y="282135"/>
        <a:ext cx="303157" cy="303973"/>
      </dsp:txXfrm>
    </dsp:sp>
    <dsp:sp modelId="{CCA1B685-C8CF-4A97-A499-CCFBD0B17269}">
      <dsp:nvSpPr>
        <dsp:cNvPr id="0" name=""/>
        <dsp:cNvSpPr/>
      </dsp:nvSpPr>
      <dsp:spPr>
        <a:xfrm>
          <a:off x="5719942" y="0"/>
          <a:ext cx="2042836" cy="86824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定位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Positioning</a:t>
          </a:r>
          <a:endParaRPr lang="zh-CN" altLang="en-US" sz="1900" kern="1200" dirty="0"/>
        </a:p>
      </dsp:txBody>
      <dsp:txXfrm>
        <a:off x="5745372" y="25430"/>
        <a:ext cx="1991976" cy="817384"/>
      </dsp:txXfrm>
    </dsp:sp>
    <dsp:sp modelId="{DF2E1ABE-E00A-4852-A1B7-A46FC70F67D7}">
      <dsp:nvSpPr>
        <dsp:cNvPr id="0" name=""/>
        <dsp:cNvSpPr/>
      </dsp:nvSpPr>
      <dsp:spPr>
        <a:xfrm>
          <a:off x="7967062" y="180810"/>
          <a:ext cx="433081" cy="506623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600" kern="1200"/>
        </a:p>
      </dsp:txBody>
      <dsp:txXfrm>
        <a:off x="7967062" y="282135"/>
        <a:ext cx="303157" cy="303973"/>
      </dsp:txXfrm>
    </dsp:sp>
    <dsp:sp modelId="{D899BF31-10C0-4E7B-B42A-F39B8A09A781}">
      <dsp:nvSpPr>
        <dsp:cNvPr id="0" name=""/>
        <dsp:cNvSpPr/>
      </dsp:nvSpPr>
      <dsp:spPr>
        <a:xfrm>
          <a:off x="8579913" y="0"/>
          <a:ext cx="2042836" cy="86824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解决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solve</a:t>
          </a:r>
          <a:endParaRPr lang="zh-CN" altLang="en-US" sz="1900" kern="1200" dirty="0"/>
        </a:p>
      </dsp:txBody>
      <dsp:txXfrm>
        <a:off x="8605343" y="25430"/>
        <a:ext cx="1991976" cy="817384"/>
      </dsp:txXfrm>
    </dsp:sp>
    <dsp:sp modelId="{AAC4ABF4-83D2-4745-AEAC-7A31CF18168D}">
      <dsp:nvSpPr>
        <dsp:cNvPr id="0" name=""/>
        <dsp:cNvSpPr/>
      </dsp:nvSpPr>
      <dsp:spPr>
        <a:xfrm>
          <a:off x="10827033" y="180810"/>
          <a:ext cx="433081" cy="506623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600" kern="1200"/>
        </a:p>
      </dsp:txBody>
      <dsp:txXfrm>
        <a:off x="10827033" y="282135"/>
        <a:ext cx="303157" cy="303973"/>
      </dsp:txXfrm>
    </dsp:sp>
    <dsp:sp modelId="{A26A5647-E970-4BD9-861B-5B55B89BC372}">
      <dsp:nvSpPr>
        <dsp:cNvPr id="0" name=""/>
        <dsp:cNvSpPr/>
      </dsp:nvSpPr>
      <dsp:spPr>
        <a:xfrm>
          <a:off x="11439884" y="0"/>
          <a:ext cx="2042836" cy="86824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验证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verification</a:t>
          </a:r>
          <a:endParaRPr lang="zh-CN" altLang="en-US" sz="1900" kern="1200" dirty="0"/>
        </a:p>
      </dsp:txBody>
      <dsp:txXfrm>
        <a:off x="11465314" y="25430"/>
        <a:ext cx="1991976" cy="817384"/>
      </dsp:txXfrm>
    </dsp:sp>
    <dsp:sp modelId="{A03B9686-4872-4762-98F8-CB038DA3FEDA}">
      <dsp:nvSpPr>
        <dsp:cNvPr id="0" name=""/>
        <dsp:cNvSpPr/>
      </dsp:nvSpPr>
      <dsp:spPr>
        <a:xfrm>
          <a:off x="13687004" y="180810"/>
          <a:ext cx="433081" cy="506623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600" kern="1200"/>
        </a:p>
      </dsp:txBody>
      <dsp:txXfrm>
        <a:off x="13687004" y="282135"/>
        <a:ext cx="303157" cy="303973"/>
      </dsp:txXfrm>
    </dsp:sp>
    <dsp:sp modelId="{4B9C7CF8-D485-4B59-9D34-5736B36B4907}">
      <dsp:nvSpPr>
        <dsp:cNvPr id="0" name=""/>
        <dsp:cNvSpPr/>
      </dsp:nvSpPr>
      <dsp:spPr>
        <a:xfrm>
          <a:off x="14299855" y="0"/>
          <a:ext cx="2042836" cy="86824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回顾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Review</a:t>
          </a:r>
        </a:p>
      </dsp:txBody>
      <dsp:txXfrm>
        <a:off x="14325285" y="25430"/>
        <a:ext cx="1991976" cy="817384"/>
      </dsp:txXfrm>
    </dsp:sp>
  </dsp:spTree>
</dsp:drawing>
</file>

<file path=ppt/diagrams/drawing2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DDE4D8-4E77-49A8-B1D5-5D125D1D9758}">
      <dsp:nvSpPr>
        <dsp:cNvPr id="0" name=""/>
        <dsp:cNvSpPr/>
      </dsp:nvSpPr>
      <dsp:spPr>
        <a:xfrm>
          <a:off x="169" y="295024"/>
          <a:ext cx="3659502" cy="630805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问题列表 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Issues</a:t>
          </a:r>
          <a:endParaRPr lang="zh-CN" altLang="en-US" sz="1800" kern="1200" dirty="0"/>
        </a:p>
      </dsp:txBody>
      <dsp:txXfrm>
        <a:off x="169" y="295024"/>
        <a:ext cx="3659502" cy="630805"/>
      </dsp:txXfrm>
    </dsp:sp>
    <dsp:sp modelId="{B08F90B5-0179-4F10-9D8F-C8AD3F495946}">
      <dsp:nvSpPr>
        <dsp:cNvPr id="0" name=""/>
        <dsp:cNvSpPr/>
      </dsp:nvSpPr>
      <dsp:spPr>
        <a:xfrm>
          <a:off x="3764806" y="295024"/>
          <a:ext cx="3065578" cy="630805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测试用例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800" kern="1200" dirty="0"/>
            <a:t>Test case</a:t>
          </a:r>
          <a:endParaRPr lang="zh-CN" altLang="en-US" sz="1800" kern="1200" dirty="0"/>
        </a:p>
      </dsp:txBody>
      <dsp:txXfrm>
        <a:off x="3764806" y="295024"/>
        <a:ext cx="3065578" cy="630805"/>
      </dsp:txXfrm>
    </dsp:sp>
    <dsp:sp modelId="{67B48173-E36E-4C03-BFDE-38D2AFADBF44}">
      <dsp:nvSpPr>
        <dsp:cNvPr id="0" name=""/>
        <dsp:cNvSpPr/>
      </dsp:nvSpPr>
      <dsp:spPr>
        <a:xfrm>
          <a:off x="6935519" y="295024"/>
          <a:ext cx="3065578" cy="630805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解决办法 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800" kern="1200" dirty="0"/>
            <a:t>Solution</a:t>
          </a:r>
          <a:endParaRPr lang="zh-CN" altLang="en-US" sz="1800" kern="1200" dirty="0"/>
        </a:p>
      </dsp:txBody>
      <dsp:txXfrm>
        <a:off x="6935519" y="295024"/>
        <a:ext cx="3065578" cy="630805"/>
      </dsp:txXfrm>
    </dsp:sp>
    <dsp:sp modelId="{E13E89C4-0EA6-4F21-8003-3742E3BE349F}">
      <dsp:nvSpPr>
        <dsp:cNvPr id="0" name=""/>
        <dsp:cNvSpPr/>
      </dsp:nvSpPr>
      <dsp:spPr>
        <a:xfrm>
          <a:off x="10106231" y="295024"/>
          <a:ext cx="3065578" cy="630805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工作优化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800" kern="1200" dirty="0"/>
            <a:t>Job optimization</a:t>
          </a:r>
          <a:endParaRPr lang="zh-CN" altLang="en-US" sz="1800" kern="1200" dirty="0"/>
        </a:p>
      </dsp:txBody>
      <dsp:txXfrm>
        <a:off x="10106231" y="295024"/>
        <a:ext cx="3065578" cy="630805"/>
      </dsp:txXfrm>
    </dsp:sp>
    <dsp:sp modelId="{B1972261-D61B-4902-A493-12B5254CD7DA}">
      <dsp:nvSpPr>
        <dsp:cNvPr id="0" name=""/>
        <dsp:cNvSpPr/>
      </dsp:nvSpPr>
      <dsp:spPr>
        <a:xfrm>
          <a:off x="13276944" y="295024"/>
          <a:ext cx="3065578" cy="630805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过程保障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800" kern="1200" dirty="0"/>
            <a:t>Process guarantee</a:t>
          </a:r>
          <a:endParaRPr lang="zh-CN" altLang="en-US" sz="1800" kern="1200" dirty="0"/>
        </a:p>
      </dsp:txBody>
      <dsp:txXfrm>
        <a:off x="13276944" y="295024"/>
        <a:ext cx="3065578" cy="63080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E55AA2-AABA-4D68-A7A8-FB032D410F90}">
      <dsp:nvSpPr>
        <dsp:cNvPr id="0" name=""/>
        <dsp:cNvSpPr/>
      </dsp:nvSpPr>
      <dsp:spPr>
        <a:xfrm>
          <a:off x="3333" y="583829"/>
          <a:ext cx="2644774" cy="158686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点击流</a:t>
          </a:r>
          <a:endParaRPr lang="en-US" altLang="zh-CN" sz="2300" kern="1200" dirty="0"/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300" kern="1200" dirty="0"/>
            <a:t>General Click Stream</a:t>
          </a:r>
          <a:endParaRPr lang="zh-CN" altLang="en-US" sz="2300" kern="1200" dirty="0"/>
        </a:p>
      </dsp:txBody>
      <dsp:txXfrm>
        <a:off x="3333" y="583829"/>
        <a:ext cx="2644774" cy="1586864"/>
      </dsp:txXfrm>
    </dsp:sp>
    <dsp:sp modelId="{B3FC10EC-CE60-47A9-8099-21647CC6ECEB}">
      <dsp:nvSpPr>
        <dsp:cNvPr id="0" name=""/>
        <dsp:cNvSpPr/>
      </dsp:nvSpPr>
      <dsp:spPr>
        <a:xfrm>
          <a:off x="2912586" y="583829"/>
          <a:ext cx="2644774" cy="158686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网管系统</a:t>
          </a:r>
          <a:endParaRPr lang="en-US" altLang="zh-CN" sz="2300" kern="1200" dirty="0"/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300" kern="1200" dirty="0"/>
            <a:t>General Network Management</a:t>
          </a:r>
          <a:endParaRPr lang="zh-CN" altLang="en-US" sz="2300" kern="1200" dirty="0"/>
        </a:p>
      </dsp:txBody>
      <dsp:txXfrm>
        <a:off x="2912586" y="583829"/>
        <a:ext cx="2644774" cy="1586864"/>
      </dsp:txXfrm>
    </dsp:sp>
    <dsp:sp modelId="{605EB6E5-3046-45F4-9FDA-BC80FC3EA135}">
      <dsp:nvSpPr>
        <dsp:cNvPr id="0" name=""/>
        <dsp:cNvSpPr/>
      </dsp:nvSpPr>
      <dsp:spPr>
        <a:xfrm>
          <a:off x="5821838" y="583829"/>
          <a:ext cx="2644774" cy="158686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自动化巡检</a:t>
          </a:r>
          <a:endParaRPr lang="en-US" altLang="zh-CN" sz="2300" kern="1200" dirty="0"/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300" kern="1200" dirty="0"/>
            <a:t>Robot Patrol &amp; Alarm</a:t>
          </a:r>
          <a:endParaRPr lang="zh-CN" altLang="en-US" sz="2300" kern="1200" dirty="0"/>
        </a:p>
      </dsp:txBody>
      <dsp:txXfrm>
        <a:off x="5821838" y="583829"/>
        <a:ext cx="2644774" cy="1586864"/>
      </dsp:txXfrm>
    </dsp:sp>
    <dsp:sp modelId="{5166580F-C20B-4237-88B0-C918AFAB0EAE}">
      <dsp:nvSpPr>
        <dsp:cNvPr id="0" name=""/>
        <dsp:cNvSpPr/>
      </dsp:nvSpPr>
      <dsp:spPr>
        <a:xfrm>
          <a:off x="8731091" y="583829"/>
          <a:ext cx="2644774" cy="158686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客户端报告</a:t>
          </a:r>
          <a:endParaRPr lang="en-US" altLang="zh-CN" sz="2300" kern="1200" dirty="0"/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300" kern="1200" dirty="0"/>
            <a:t>General Client Report</a:t>
          </a:r>
          <a:endParaRPr lang="zh-CN" altLang="en-US" sz="2300" kern="1200" dirty="0"/>
        </a:p>
      </dsp:txBody>
      <dsp:txXfrm>
        <a:off x="8731091" y="583829"/>
        <a:ext cx="2644774" cy="1586864"/>
      </dsp:txXfrm>
    </dsp:sp>
    <dsp:sp modelId="{367036C7-C45C-4869-A9C8-B2CFAE264FAB}">
      <dsp:nvSpPr>
        <dsp:cNvPr id="0" name=""/>
        <dsp:cNvSpPr/>
      </dsp:nvSpPr>
      <dsp:spPr>
        <a:xfrm>
          <a:off x="3333" y="2435172"/>
          <a:ext cx="2644774" cy="158686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服务调用</a:t>
          </a:r>
          <a:endParaRPr lang="en-US" altLang="zh-CN" sz="2300" kern="1200" dirty="0"/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300" kern="1200" dirty="0"/>
            <a:t>General Service Call</a:t>
          </a:r>
          <a:endParaRPr lang="zh-CN" altLang="en-US" sz="2300" kern="1200" dirty="0"/>
        </a:p>
      </dsp:txBody>
      <dsp:txXfrm>
        <a:off x="3333" y="2435172"/>
        <a:ext cx="2644774" cy="1586864"/>
      </dsp:txXfrm>
    </dsp:sp>
    <dsp:sp modelId="{04322F15-C8CE-4924-AC31-A7DE969DB779}">
      <dsp:nvSpPr>
        <dsp:cNvPr id="0" name=""/>
        <dsp:cNvSpPr/>
      </dsp:nvSpPr>
      <dsp:spPr>
        <a:xfrm>
          <a:off x="2912586" y="2435172"/>
          <a:ext cx="2644774" cy="158686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人工巡检</a:t>
          </a:r>
          <a:endParaRPr lang="en-US" altLang="en-US" sz="2300" kern="1200" dirty="0"/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2300" kern="1200" dirty="0"/>
            <a:t>Manual </a:t>
          </a:r>
          <a:r>
            <a:rPr lang="en-US" altLang="zh-CN" sz="2300" kern="1200" dirty="0"/>
            <a:t>Patrol</a:t>
          </a:r>
          <a:endParaRPr lang="zh-CN" altLang="en-US" sz="2300" kern="1200" dirty="0"/>
        </a:p>
      </dsp:txBody>
      <dsp:txXfrm>
        <a:off x="2912586" y="2435172"/>
        <a:ext cx="2644774" cy="1586864"/>
      </dsp:txXfrm>
    </dsp:sp>
    <dsp:sp modelId="{FE2AEB28-7F8B-4D57-9481-1EEB3198C246}">
      <dsp:nvSpPr>
        <dsp:cNvPr id="0" name=""/>
        <dsp:cNvSpPr/>
      </dsp:nvSpPr>
      <dsp:spPr>
        <a:xfrm>
          <a:off x="5821838" y="2435172"/>
          <a:ext cx="2644774" cy="158686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客户反馈</a:t>
          </a:r>
          <a:endParaRPr lang="en-US" altLang="zh-CN" sz="2300" kern="1200" dirty="0"/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300" kern="1200" dirty="0"/>
            <a:t>Customer Feedback</a:t>
          </a:r>
          <a:endParaRPr lang="zh-CN" altLang="en-US" sz="2300" kern="1200" dirty="0"/>
        </a:p>
      </dsp:txBody>
      <dsp:txXfrm>
        <a:off x="5821838" y="2435172"/>
        <a:ext cx="2644774" cy="1586864"/>
      </dsp:txXfrm>
    </dsp:sp>
    <dsp:sp modelId="{8ACD568E-90EA-46CC-B224-F55DAFD672D9}">
      <dsp:nvSpPr>
        <dsp:cNvPr id="0" name=""/>
        <dsp:cNvSpPr/>
      </dsp:nvSpPr>
      <dsp:spPr>
        <a:xfrm>
          <a:off x="8731091" y="2435172"/>
          <a:ext cx="2644774" cy="158686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地理热力图</a:t>
          </a:r>
          <a:endParaRPr lang="en-US" altLang="zh-CN" sz="2300" kern="1200" dirty="0"/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300" kern="1200" dirty="0"/>
            <a:t>Area Heat Map</a:t>
          </a:r>
          <a:endParaRPr lang="zh-CN" altLang="en-US" sz="2300" kern="1200" dirty="0"/>
        </a:p>
      </dsp:txBody>
      <dsp:txXfrm>
        <a:off x="8731091" y="2435172"/>
        <a:ext cx="2644774" cy="1586864"/>
      </dsp:txXfrm>
    </dsp:sp>
  </dsp:spTree>
</dsp:drawing>
</file>

<file path=ppt/diagrams/drawing3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E55AA2-AABA-4D68-A7A8-FB032D410F90}">
      <dsp:nvSpPr>
        <dsp:cNvPr id="0" name=""/>
        <dsp:cNvSpPr/>
      </dsp:nvSpPr>
      <dsp:spPr>
        <a:xfrm>
          <a:off x="4424" y="18104"/>
          <a:ext cx="3509724" cy="210583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业务结构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Business Structure</a:t>
          </a:r>
          <a:endParaRPr lang="zh-CN" altLang="en-US" sz="2400" kern="1200" dirty="0"/>
        </a:p>
      </dsp:txBody>
      <dsp:txXfrm>
        <a:off x="4424" y="18104"/>
        <a:ext cx="3509724" cy="2105834"/>
      </dsp:txXfrm>
    </dsp:sp>
    <dsp:sp modelId="{B3FC10EC-CE60-47A9-8099-21647CC6ECEB}">
      <dsp:nvSpPr>
        <dsp:cNvPr id="0" name=""/>
        <dsp:cNvSpPr/>
      </dsp:nvSpPr>
      <dsp:spPr>
        <a:xfrm>
          <a:off x="3865120" y="18104"/>
          <a:ext cx="3509724" cy="210583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访问模型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Access Model</a:t>
          </a:r>
          <a:endParaRPr lang="zh-CN" altLang="en-US" sz="2400" kern="1200" dirty="0"/>
        </a:p>
      </dsp:txBody>
      <dsp:txXfrm>
        <a:off x="3865120" y="18104"/>
        <a:ext cx="3509724" cy="2105834"/>
      </dsp:txXfrm>
    </dsp:sp>
    <dsp:sp modelId="{01793608-C7EE-4DF0-874F-EBE12CF18C9D}">
      <dsp:nvSpPr>
        <dsp:cNvPr id="0" name=""/>
        <dsp:cNvSpPr/>
      </dsp:nvSpPr>
      <dsp:spPr>
        <a:xfrm>
          <a:off x="7725817" y="18104"/>
          <a:ext cx="3509724" cy="210583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关键技术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Key technology</a:t>
          </a:r>
          <a:endParaRPr lang="zh-CN" altLang="en-US" sz="2400" kern="1200" dirty="0"/>
        </a:p>
      </dsp:txBody>
      <dsp:txXfrm>
        <a:off x="7725817" y="18104"/>
        <a:ext cx="3509724" cy="2105834"/>
      </dsp:txXfrm>
    </dsp:sp>
    <dsp:sp modelId="{5070C5A1-CFBF-4400-BD50-FD223C42ECD4}">
      <dsp:nvSpPr>
        <dsp:cNvPr id="0" name=""/>
        <dsp:cNvSpPr/>
      </dsp:nvSpPr>
      <dsp:spPr>
        <a:xfrm>
          <a:off x="11586514" y="18104"/>
          <a:ext cx="3509724" cy="210583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/>
            <a:t>行业标杆</a:t>
          </a:r>
          <a:endParaRPr lang="en-US" altLang="zh-CN" sz="2400" kern="120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/>
            <a:t>Industry benchmark</a:t>
          </a:r>
          <a:endParaRPr lang="zh-CN" altLang="en-US" sz="2400" kern="1200"/>
        </a:p>
      </dsp:txBody>
      <dsp:txXfrm>
        <a:off x="11586514" y="18104"/>
        <a:ext cx="3509724" cy="2105834"/>
      </dsp:txXfrm>
    </dsp:sp>
    <dsp:sp modelId="{605EB6E5-3046-45F4-9FDA-BC80FC3EA135}">
      <dsp:nvSpPr>
        <dsp:cNvPr id="0" name=""/>
        <dsp:cNvSpPr/>
      </dsp:nvSpPr>
      <dsp:spPr>
        <a:xfrm>
          <a:off x="4424" y="2474911"/>
          <a:ext cx="3509724" cy="210583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团队组成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Organizational </a:t>
          </a:r>
          <a:endParaRPr lang="zh-CN" altLang="en-US" sz="2400" kern="1200" dirty="0"/>
        </a:p>
      </dsp:txBody>
      <dsp:txXfrm>
        <a:off x="4424" y="2474911"/>
        <a:ext cx="3509724" cy="2105834"/>
      </dsp:txXfrm>
    </dsp:sp>
    <dsp:sp modelId="{5166580F-C20B-4237-88B0-C918AFAB0EAE}">
      <dsp:nvSpPr>
        <dsp:cNvPr id="0" name=""/>
        <dsp:cNvSpPr/>
      </dsp:nvSpPr>
      <dsp:spPr>
        <a:xfrm>
          <a:off x="3865120" y="2474911"/>
          <a:ext cx="3509724" cy="210583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技术架构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Architecture</a:t>
          </a:r>
          <a:endParaRPr lang="zh-CN" altLang="en-US" sz="2400" kern="1200" dirty="0"/>
        </a:p>
      </dsp:txBody>
      <dsp:txXfrm>
        <a:off x="3865120" y="2474911"/>
        <a:ext cx="3509724" cy="2105834"/>
      </dsp:txXfrm>
    </dsp:sp>
    <dsp:sp modelId="{367036C7-C45C-4869-A9C8-B2CFAE264FAB}">
      <dsp:nvSpPr>
        <dsp:cNvPr id="0" name=""/>
        <dsp:cNvSpPr/>
      </dsp:nvSpPr>
      <dsp:spPr>
        <a:xfrm>
          <a:off x="7725817" y="2474911"/>
          <a:ext cx="3509724" cy="210583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产品开发流程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Product Development Process</a:t>
          </a:r>
          <a:endParaRPr lang="zh-CN" altLang="en-US" sz="2400" kern="1200" dirty="0"/>
        </a:p>
      </dsp:txBody>
      <dsp:txXfrm>
        <a:off x="7725817" y="2474911"/>
        <a:ext cx="3509724" cy="2105834"/>
      </dsp:txXfrm>
    </dsp:sp>
    <dsp:sp modelId="{04322F15-C8CE-4924-AC31-A7DE969DB779}">
      <dsp:nvSpPr>
        <dsp:cNvPr id="0" name=""/>
        <dsp:cNvSpPr/>
      </dsp:nvSpPr>
      <dsp:spPr>
        <a:xfrm>
          <a:off x="11586514" y="2474911"/>
          <a:ext cx="3509724" cy="210583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问题解决流程</a:t>
          </a:r>
          <a:endParaRPr lang="en-US" altLang="en-US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Issues to Resolve</a:t>
          </a:r>
          <a:endParaRPr lang="zh-CN" altLang="en-US" sz="2400" kern="1200" dirty="0"/>
        </a:p>
      </dsp:txBody>
      <dsp:txXfrm>
        <a:off x="11586514" y="2474911"/>
        <a:ext cx="3509724" cy="2105834"/>
      </dsp:txXfrm>
    </dsp:sp>
  </dsp:spTree>
</dsp:drawing>
</file>

<file path=ppt/diagrams/drawing3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491455-3315-4ABA-A14B-AD2757B29226}">
      <dsp:nvSpPr>
        <dsp:cNvPr id="0" name=""/>
        <dsp:cNvSpPr/>
      </dsp:nvSpPr>
      <dsp:spPr>
        <a:xfrm>
          <a:off x="2083" y="0"/>
          <a:ext cx="3412926" cy="502228"/>
        </a:xfrm>
        <a:prstGeom prst="homePlat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36</a:t>
          </a:r>
          <a:r>
            <a:rPr lang="zh-CN" altLang="en-US" sz="2400" kern="1200" dirty="0"/>
            <a:t>周</a:t>
          </a:r>
        </a:p>
      </dsp:txBody>
      <dsp:txXfrm>
        <a:off x="2083" y="0"/>
        <a:ext cx="3287369" cy="502228"/>
      </dsp:txXfrm>
    </dsp:sp>
    <dsp:sp modelId="{C9E56CBF-EBDC-4232-88CD-2EEB7E23152E}">
      <dsp:nvSpPr>
        <dsp:cNvPr id="0" name=""/>
        <dsp:cNvSpPr/>
      </dsp:nvSpPr>
      <dsp:spPr>
        <a:xfrm>
          <a:off x="2732424" y="0"/>
          <a:ext cx="3412926" cy="5022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37</a:t>
          </a:r>
          <a:r>
            <a:rPr lang="zh-CN" altLang="en-US" sz="2400" kern="1200" dirty="0"/>
            <a:t>周</a:t>
          </a:r>
        </a:p>
      </dsp:txBody>
      <dsp:txXfrm>
        <a:off x="2983538" y="0"/>
        <a:ext cx="2910698" cy="502228"/>
      </dsp:txXfrm>
    </dsp:sp>
    <dsp:sp modelId="{3124EC9D-F068-480C-BA9E-F2DF9306F018}">
      <dsp:nvSpPr>
        <dsp:cNvPr id="0" name=""/>
        <dsp:cNvSpPr/>
      </dsp:nvSpPr>
      <dsp:spPr>
        <a:xfrm>
          <a:off x="5462766" y="0"/>
          <a:ext cx="3412926" cy="5022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38</a:t>
          </a:r>
          <a:r>
            <a:rPr lang="zh-CN" altLang="en-US" sz="2400" kern="1200" dirty="0"/>
            <a:t>周</a:t>
          </a:r>
        </a:p>
      </dsp:txBody>
      <dsp:txXfrm>
        <a:off x="5713880" y="0"/>
        <a:ext cx="2910698" cy="502228"/>
      </dsp:txXfrm>
    </dsp:sp>
    <dsp:sp modelId="{7AD3597F-A18A-483A-B404-99B080641214}">
      <dsp:nvSpPr>
        <dsp:cNvPr id="0" name=""/>
        <dsp:cNvSpPr/>
      </dsp:nvSpPr>
      <dsp:spPr>
        <a:xfrm>
          <a:off x="8193107" y="0"/>
          <a:ext cx="3412926" cy="5022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39</a:t>
          </a:r>
          <a:r>
            <a:rPr lang="zh-CN" altLang="en-US" sz="2400" kern="1200" dirty="0"/>
            <a:t>周</a:t>
          </a:r>
        </a:p>
      </dsp:txBody>
      <dsp:txXfrm>
        <a:off x="8444221" y="0"/>
        <a:ext cx="2910698" cy="502228"/>
      </dsp:txXfrm>
    </dsp:sp>
    <dsp:sp modelId="{72FD88A3-9329-4E14-89D0-1FEBD3EA5353}">
      <dsp:nvSpPr>
        <dsp:cNvPr id="0" name=""/>
        <dsp:cNvSpPr/>
      </dsp:nvSpPr>
      <dsp:spPr>
        <a:xfrm>
          <a:off x="10927352" y="0"/>
          <a:ext cx="3412926" cy="5022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40</a:t>
          </a:r>
          <a:r>
            <a:rPr lang="zh-CN" altLang="en-US" sz="2400" kern="1200" dirty="0"/>
            <a:t>周</a:t>
          </a:r>
        </a:p>
      </dsp:txBody>
      <dsp:txXfrm>
        <a:off x="11178466" y="0"/>
        <a:ext cx="2910698" cy="502228"/>
      </dsp:txXfrm>
    </dsp:sp>
    <dsp:sp modelId="{14E09B67-DDE6-4766-9F60-D6788B37889A}">
      <dsp:nvSpPr>
        <dsp:cNvPr id="0" name=""/>
        <dsp:cNvSpPr/>
      </dsp:nvSpPr>
      <dsp:spPr>
        <a:xfrm>
          <a:off x="13653789" y="0"/>
          <a:ext cx="3412926" cy="5022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41</a:t>
          </a:r>
          <a:r>
            <a:rPr lang="zh-CN" altLang="en-US" sz="2400" kern="1200" dirty="0"/>
            <a:t>周</a:t>
          </a:r>
        </a:p>
      </dsp:txBody>
      <dsp:txXfrm>
        <a:off x="13904903" y="0"/>
        <a:ext cx="2910698" cy="502228"/>
      </dsp:txXfrm>
    </dsp:sp>
  </dsp:spTree>
</dsp:drawing>
</file>

<file path=ppt/diagrams/drawing3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806650-9160-4CBA-AEFA-32A903E37E6A}">
      <dsp:nvSpPr>
        <dsp:cNvPr id="0" name=""/>
        <dsp:cNvSpPr/>
      </dsp:nvSpPr>
      <dsp:spPr>
        <a:xfrm>
          <a:off x="4223" y="204756"/>
          <a:ext cx="1571142" cy="628456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25337" rIns="25337" bIns="25337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master</a:t>
          </a:r>
          <a:endParaRPr lang="zh-CN" altLang="en-US" sz="1900" kern="1200" dirty="0"/>
        </a:p>
      </dsp:txBody>
      <dsp:txXfrm>
        <a:off x="318451" y="204756"/>
        <a:ext cx="942686" cy="628456"/>
      </dsp:txXfrm>
    </dsp:sp>
    <dsp:sp modelId="{0A606CE6-CFD4-46AB-91A7-C8D86E0A48CC}">
      <dsp:nvSpPr>
        <dsp:cNvPr id="0" name=""/>
        <dsp:cNvSpPr/>
      </dsp:nvSpPr>
      <dsp:spPr>
        <a:xfrm>
          <a:off x="1418251" y="204756"/>
          <a:ext cx="1571142" cy="628456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25337" rIns="25337" bIns="25337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1.0</a:t>
          </a:r>
          <a:endParaRPr lang="zh-CN" altLang="en-US" sz="1900" kern="1200" dirty="0"/>
        </a:p>
      </dsp:txBody>
      <dsp:txXfrm>
        <a:off x="1732479" y="204756"/>
        <a:ext cx="942686" cy="628456"/>
      </dsp:txXfrm>
    </dsp:sp>
    <dsp:sp modelId="{7F0FA65B-2713-4CF8-BEB9-8AC14FCA6F82}">
      <dsp:nvSpPr>
        <dsp:cNvPr id="0" name=""/>
        <dsp:cNvSpPr/>
      </dsp:nvSpPr>
      <dsp:spPr>
        <a:xfrm>
          <a:off x="2832279" y="204756"/>
          <a:ext cx="1571142" cy="628456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25337" rIns="25337" bIns="25337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1.1</a:t>
          </a:r>
          <a:endParaRPr lang="zh-CN" altLang="en-US" sz="1900" kern="1200" dirty="0"/>
        </a:p>
      </dsp:txBody>
      <dsp:txXfrm>
        <a:off x="3146507" y="204756"/>
        <a:ext cx="942686" cy="628456"/>
      </dsp:txXfrm>
    </dsp:sp>
    <dsp:sp modelId="{CCCE1A06-FB7E-4F8A-A56D-E40ADAE53D95}">
      <dsp:nvSpPr>
        <dsp:cNvPr id="0" name=""/>
        <dsp:cNvSpPr/>
      </dsp:nvSpPr>
      <dsp:spPr>
        <a:xfrm>
          <a:off x="4246307" y="204756"/>
          <a:ext cx="1571142" cy="628456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25337" rIns="25337" bIns="25337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1.2</a:t>
          </a:r>
          <a:endParaRPr lang="zh-CN" altLang="en-US" sz="1900" kern="1200" dirty="0"/>
        </a:p>
      </dsp:txBody>
      <dsp:txXfrm>
        <a:off x="4560535" y="204756"/>
        <a:ext cx="942686" cy="628456"/>
      </dsp:txXfrm>
    </dsp:sp>
    <dsp:sp modelId="{341F79C4-EFB0-4E02-A4AD-B2A224DA22AB}">
      <dsp:nvSpPr>
        <dsp:cNvPr id="0" name=""/>
        <dsp:cNvSpPr/>
      </dsp:nvSpPr>
      <dsp:spPr>
        <a:xfrm>
          <a:off x="5660336" y="204756"/>
          <a:ext cx="1571142" cy="628456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25337" rIns="25337" bIns="25337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1.3</a:t>
          </a:r>
          <a:endParaRPr lang="zh-CN" altLang="en-US" sz="1900" kern="1200" dirty="0"/>
        </a:p>
      </dsp:txBody>
      <dsp:txXfrm>
        <a:off x="5974564" y="204756"/>
        <a:ext cx="942686" cy="628456"/>
      </dsp:txXfrm>
    </dsp:sp>
    <dsp:sp modelId="{6659F6E3-AC4D-4387-80A6-846C74A46035}">
      <dsp:nvSpPr>
        <dsp:cNvPr id="0" name=""/>
        <dsp:cNvSpPr/>
      </dsp:nvSpPr>
      <dsp:spPr>
        <a:xfrm>
          <a:off x="7074364" y="204756"/>
          <a:ext cx="1571142" cy="628456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25337" rIns="25337" bIns="25337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1.4</a:t>
          </a:r>
          <a:endParaRPr lang="zh-CN" altLang="en-US" sz="1900" kern="1200" dirty="0"/>
        </a:p>
      </dsp:txBody>
      <dsp:txXfrm>
        <a:off x="7388592" y="204756"/>
        <a:ext cx="942686" cy="628456"/>
      </dsp:txXfrm>
    </dsp:sp>
  </dsp:spTree>
</dsp:drawing>
</file>

<file path=ppt/diagrams/drawing3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806650-9160-4CBA-AEFA-32A903E37E6A}">
      <dsp:nvSpPr>
        <dsp:cNvPr id="0" name=""/>
        <dsp:cNvSpPr/>
      </dsp:nvSpPr>
      <dsp:spPr>
        <a:xfrm>
          <a:off x="3330" y="141445"/>
          <a:ext cx="1238957" cy="495583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Branch </a:t>
          </a:r>
          <a:endParaRPr lang="zh-CN" altLang="en-US" sz="1500" kern="1200" dirty="0"/>
        </a:p>
      </dsp:txBody>
      <dsp:txXfrm>
        <a:off x="251122" y="141445"/>
        <a:ext cx="743374" cy="495583"/>
      </dsp:txXfrm>
    </dsp:sp>
    <dsp:sp modelId="{0A606CE6-CFD4-46AB-91A7-C8D86E0A48CC}">
      <dsp:nvSpPr>
        <dsp:cNvPr id="0" name=""/>
        <dsp:cNvSpPr/>
      </dsp:nvSpPr>
      <dsp:spPr>
        <a:xfrm>
          <a:off x="1118392" y="141445"/>
          <a:ext cx="1238957" cy="495583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1.1.0</a:t>
          </a:r>
          <a:endParaRPr lang="zh-CN" altLang="en-US" sz="1500" kern="1200" dirty="0"/>
        </a:p>
      </dsp:txBody>
      <dsp:txXfrm>
        <a:off x="1366184" y="141445"/>
        <a:ext cx="743374" cy="495583"/>
      </dsp:txXfrm>
    </dsp:sp>
    <dsp:sp modelId="{7F0FA65B-2713-4CF8-BEB9-8AC14FCA6F82}">
      <dsp:nvSpPr>
        <dsp:cNvPr id="0" name=""/>
        <dsp:cNvSpPr/>
      </dsp:nvSpPr>
      <dsp:spPr>
        <a:xfrm>
          <a:off x="2233454" y="141445"/>
          <a:ext cx="1238957" cy="495583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1.1.1</a:t>
          </a:r>
          <a:endParaRPr lang="zh-CN" altLang="en-US" sz="1500" kern="1200" dirty="0"/>
        </a:p>
      </dsp:txBody>
      <dsp:txXfrm>
        <a:off x="2481246" y="141445"/>
        <a:ext cx="743374" cy="495583"/>
      </dsp:txXfrm>
    </dsp:sp>
    <dsp:sp modelId="{CCCE1A06-FB7E-4F8A-A56D-E40ADAE53D95}">
      <dsp:nvSpPr>
        <dsp:cNvPr id="0" name=""/>
        <dsp:cNvSpPr/>
      </dsp:nvSpPr>
      <dsp:spPr>
        <a:xfrm>
          <a:off x="3348516" y="141445"/>
          <a:ext cx="1238957" cy="495583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1.1.2</a:t>
          </a:r>
          <a:endParaRPr lang="zh-CN" altLang="en-US" sz="1500" kern="1200" dirty="0"/>
        </a:p>
      </dsp:txBody>
      <dsp:txXfrm>
        <a:off x="3596308" y="141445"/>
        <a:ext cx="743374" cy="495583"/>
      </dsp:txXfrm>
    </dsp:sp>
    <dsp:sp modelId="{341F79C4-EFB0-4E02-A4AD-B2A224DA22AB}">
      <dsp:nvSpPr>
        <dsp:cNvPr id="0" name=""/>
        <dsp:cNvSpPr/>
      </dsp:nvSpPr>
      <dsp:spPr>
        <a:xfrm>
          <a:off x="4463578" y="141445"/>
          <a:ext cx="1238957" cy="495583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1.1.3</a:t>
          </a:r>
          <a:endParaRPr lang="zh-CN" altLang="en-US" sz="1500" kern="1200" dirty="0"/>
        </a:p>
      </dsp:txBody>
      <dsp:txXfrm>
        <a:off x="4711370" y="141445"/>
        <a:ext cx="743374" cy="495583"/>
      </dsp:txXfrm>
    </dsp:sp>
    <dsp:sp modelId="{6659F6E3-AC4D-4387-80A6-846C74A46035}">
      <dsp:nvSpPr>
        <dsp:cNvPr id="0" name=""/>
        <dsp:cNvSpPr/>
      </dsp:nvSpPr>
      <dsp:spPr>
        <a:xfrm>
          <a:off x="5578640" y="141445"/>
          <a:ext cx="1238957" cy="495583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1.1.4</a:t>
          </a:r>
          <a:endParaRPr lang="zh-CN" altLang="en-US" sz="1500" kern="1200" dirty="0"/>
        </a:p>
      </dsp:txBody>
      <dsp:txXfrm>
        <a:off x="5826432" y="141445"/>
        <a:ext cx="743374" cy="495583"/>
      </dsp:txXfrm>
    </dsp:sp>
  </dsp:spTree>
</dsp:drawing>
</file>

<file path=ppt/diagrams/drawing3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806650-9160-4CBA-AEFA-32A903E37E6A}">
      <dsp:nvSpPr>
        <dsp:cNvPr id="0" name=""/>
        <dsp:cNvSpPr/>
      </dsp:nvSpPr>
      <dsp:spPr>
        <a:xfrm>
          <a:off x="3330" y="271192"/>
          <a:ext cx="1238957" cy="495583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Branch</a:t>
          </a:r>
        </a:p>
      </dsp:txBody>
      <dsp:txXfrm>
        <a:off x="251122" y="271192"/>
        <a:ext cx="743374" cy="495583"/>
      </dsp:txXfrm>
    </dsp:sp>
    <dsp:sp modelId="{0A606CE6-CFD4-46AB-91A7-C8D86E0A48CC}">
      <dsp:nvSpPr>
        <dsp:cNvPr id="0" name=""/>
        <dsp:cNvSpPr/>
      </dsp:nvSpPr>
      <dsp:spPr>
        <a:xfrm>
          <a:off x="1118392" y="271192"/>
          <a:ext cx="1238957" cy="495583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1.2.0</a:t>
          </a:r>
          <a:endParaRPr lang="zh-CN" altLang="en-US" sz="1500" kern="1200" dirty="0"/>
        </a:p>
      </dsp:txBody>
      <dsp:txXfrm>
        <a:off x="1366184" y="271192"/>
        <a:ext cx="743374" cy="495583"/>
      </dsp:txXfrm>
    </dsp:sp>
    <dsp:sp modelId="{7F0FA65B-2713-4CF8-BEB9-8AC14FCA6F82}">
      <dsp:nvSpPr>
        <dsp:cNvPr id="0" name=""/>
        <dsp:cNvSpPr/>
      </dsp:nvSpPr>
      <dsp:spPr>
        <a:xfrm>
          <a:off x="2233454" y="271192"/>
          <a:ext cx="1238957" cy="495583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1.2.1</a:t>
          </a:r>
          <a:endParaRPr lang="zh-CN" altLang="en-US" sz="1500" kern="1200" dirty="0"/>
        </a:p>
      </dsp:txBody>
      <dsp:txXfrm>
        <a:off x="2481246" y="271192"/>
        <a:ext cx="743374" cy="495583"/>
      </dsp:txXfrm>
    </dsp:sp>
    <dsp:sp modelId="{CCCE1A06-FB7E-4F8A-A56D-E40ADAE53D95}">
      <dsp:nvSpPr>
        <dsp:cNvPr id="0" name=""/>
        <dsp:cNvSpPr/>
      </dsp:nvSpPr>
      <dsp:spPr>
        <a:xfrm>
          <a:off x="3348516" y="271192"/>
          <a:ext cx="1238957" cy="495583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1.2.2</a:t>
          </a:r>
          <a:endParaRPr lang="zh-CN" altLang="en-US" sz="1500" kern="1200" dirty="0"/>
        </a:p>
      </dsp:txBody>
      <dsp:txXfrm>
        <a:off x="3596308" y="271192"/>
        <a:ext cx="743374" cy="495583"/>
      </dsp:txXfrm>
    </dsp:sp>
    <dsp:sp modelId="{341F79C4-EFB0-4E02-A4AD-B2A224DA22AB}">
      <dsp:nvSpPr>
        <dsp:cNvPr id="0" name=""/>
        <dsp:cNvSpPr/>
      </dsp:nvSpPr>
      <dsp:spPr>
        <a:xfrm>
          <a:off x="4463578" y="271192"/>
          <a:ext cx="1238957" cy="495583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1.2.3</a:t>
          </a:r>
          <a:endParaRPr lang="zh-CN" altLang="en-US" sz="1500" kern="1200" dirty="0"/>
        </a:p>
      </dsp:txBody>
      <dsp:txXfrm>
        <a:off x="4711370" y="271192"/>
        <a:ext cx="743374" cy="495583"/>
      </dsp:txXfrm>
    </dsp:sp>
    <dsp:sp modelId="{6659F6E3-AC4D-4387-80A6-846C74A46035}">
      <dsp:nvSpPr>
        <dsp:cNvPr id="0" name=""/>
        <dsp:cNvSpPr/>
      </dsp:nvSpPr>
      <dsp:spPr>
        <a:xfrm>
          <a:off x="5578640" y="271192"/>
          <a:ext cx="1238957" cy="495583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1.2.4</a:t>
          </a:r>
          <a:endParaRPr lang="zh-CN" altLang="en-US" sz="1500" kern="1200" dirty="0"/>
        </a:p>
      </dsp:txBody>
      <dsp:txXfrm>
        <a:off x="5826432" y="271192"/>
        <a:ext cx="743374" cy="495583"/>
      </dsp:txXfrm>
    </dsp:sp>
  </dsp:spTree>
</dsp:drawing>
</file>

<file path=ppt/diagrams/drawing3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491455-3315-4ABA-A14B-AD2757B29226}">
      <dsp:nvSpPr>
        <dsp:cNvPr id="0" name=""/>
        <dsp:cNvSpPr/>
      </dsp:nvSpPr>
      <dsp:spPr>
        <a:xfrm>
          <a:off x="1055" y="0"/>
          <a:ext cx="1729523" cy="502228"/>
        </a:xfrm>
        <a:prstGeom prst="homePlat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1</a:t>
          </a:r>
          <a:r>
            <a:rPr lang="zh-CN" altLang="en-US" sz="2400" kern="1200" dirty="0"/>
            <a:t>月</a:t>
          </a:r>
        </a:p>
      </dsp:txBody>
      <dsp:txXfrm>
        <a:off x="1055" y="0"/>
        <a:ext cx="1603966" cy="502228"/>
      </dsp:txXfrm>
    </dsp:sp>
    <dsp:sp modelId="{C9E56CBF-EBDC-4232-88CD-2EEB7E23152E}">
      <dsp:nvSpPr>
        <dsp:cNvPr id="0" name=""/>
        <dsp:cNvSpPr/>
      </dsp:nvSpPr>
      <dsp:spPr>
        <a:xfrm>
          <a:off x="1384674" y="0"/>
          <a:ext cx="1729523" cy="5022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2</a:t>
          </a:r>
          <a:r>
            <a:rPr lang="zh-CN" altLang="en-US" sz="2400" kern="1200" dirty="0"/>
            <a:t>月</a:t>
          </a:r>
        </a:p>
      </dsp:txBody>
      <dsp:txXfrm>
        <a:off x="1635788" y="0"/>
        <a:ext cx="1227295" cy="502228"/>
      </dsp:txXfrm>
    </dsp:sp>
    <dsp:sp modelId="{3124EC9D-F068-480C-BA9E-F2DF9306F018}">
      <dsp:nvSpPr>
        <dsp:cNvPr id="0" name=""/>
        <dsp:cNvSpPr/>
      </dsp:nvSpPr>
      <dsp:spPr>
        <a:xfrm>
          <a:off x="2768293" y="0"/>
          <a:ext cx="1729523" cy="5022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3</a:t>
          </a:r>
          <a:r>
            <a:rPr lang="zh-CN" altLang="en-US" sz="2400" kern="1200" dirty="0"/>
            <a:t>月</a:t>
          </a:r>
        </a:p>
      </dsp:txBody>
      <dsp:txXfrm>
        <a:off x="3019407" y="0"/>
        <a:ext cx="1227295" cy="502228"/>
      </dsp:txXfrm>
    </dsp:sp>
    <dsp:sp modelId="{7AD3597F-A18A-483A-B404-99B080641214}">
      <dsp:nvSpPr>
        <dsp:cNvPr id="0" name=""/>
        <dsp:cNvSpPr/>
      </dsp:nvSpPr>
      <dsp:spPr>
        <a:xfrm>
          <a:off x="4151912" y="0"/>
          <a:ext cx="1729523" cy="5022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4</a:t>
          </a:r>
          <a:r>
            <a:rPr lang="zh-CN" altLang="en-US" sz="2400" kern="1200" dirty="0"/>
            <a:t>月</a:t>
          </a:r>
        </a:p>
      </dsp:txBody>
      <dsp:txXfrm>
        <a:off x="4403026" y="0"/>
        <a:ext cx="1227295" cy="502228"/>
      </dsp:txXfrm>
    </dsp:sp>
    <dsp:sp modelId="{72FD88A3-9329-4E14-89D0-1FEBD3EA5353}">
      <dsp:nvSpPr>
        <dsp:cNvPr id="0" name=""/>
        <dsp:cNvSpPr/>
      </dsp:nvSpPr>
      <dsp:spPr>
        <a:xfrm>
          <a:off x="5537510" y="0"/>
          <a:ext cx="1729523" cy="5022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5</a:t>
          </a:r>
          <a:r>
            <a:rPr lang="zh-CN" altLang="en-US" sz="2400" kern="1200" dirty="0"/>
            <a:t>月</a:t>
          </a:r>
        </a:p>
      </dsp:txBody>
      <dsp:txXfrm>
        <a:off x="5788624" y="0"/>
        <a:ext cx="1227295" cy="502228"/>
      </dsp:txXfrm>
    </dsp:sp>
    <dsp:sp modelId="{14E09B67-DDE6-4766-9F60-D6788B37889A}">
      <dsp:nvSpPr>
        <dsp:cNvPr id="0" name=""/>
        <dsp:cNvSpPr/>
      </dsp:nvSpPr>
      <dsp:spPr>
        <a:xfrm>
          <a:off x="6919150" y="0"/>
          <a:ext cx="1729523" cy="5022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6</a:t>
          </a:r>
          <a:r>
            <a:rPr lang="zh-CN" altLang="en-US" sz="2400" kern="1200" dirty="0"/>
            <a:t>月</a:t>
          </a:r>
        </a:p>
      </dsp:txBody>
      <dsp:txXfrm>
        <a:off x="7170264" y="0"/>
        <a:ext cx="1227295" cy="502228"/>
      </dsp:txXfrm>
    </dsp:sp>
  </dsp:spTree>
</dsp:drawing>
</file>

<file path=ppt/diagrams/drawing3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39D91A-290E-4F9D-8435-15ECC211B42A}">
      <dsp:nvSpPr>
        <dsp:cNvPr id="0" name=""/>
        <dsp:cNvSpPr/>
      </dsp:nvSpPr>
      <dsp:spPr>
        <a:xfrm>
          <a:off x="47290" y="2515"/>
          <a:ext cx="4319764" cy="129585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000" kern="1200" dirty="0"/>
            <a:t>无状态</a:t>
          </a:r>
          <a:endParaRPr lang="en-US" altLang="zh-CN" sz="3000" kern="1200" dirty="0"/>
        </a:p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000" kern="1200" dirty="0"/>
            <a:t>No status</a:t>
          </a:r>
        </a:p>
      </dsp:txBody>
      <dsp:txXfrm>
        <a:off x="47290" y="2515"/>
        <a:ext cx="4319764" cy="1295851"/>
      </dsp:txXfrm>
    </dsp:sp>
    <dsp:sp modelId="{BE753C2A-C225-401B-8198-E625F7A44D4D}">
      <dsp:nvSpPr>
        <dsp:cNvPr id="0" name=""/>
        <dsp:cNvSpPr/>
      </dsp:nvSpPr>
      <dsp:spPr>
        <a:xfrm>
          <a:off x="47290" y="1514342"/>
          <a:ext cx="4319764" cy="129585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000" kern="1200" dirty="0"/>
            <a:t>幂等性</a:t>
          </a:r>
          <a:endParaRPr lang="en-US" altLang="zh-CN" sz="3000" kern="1200" dirty="0"/>
        </a:p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000" kern="1200" dirty="0"/>
            <a:t>Idempotency</a:t>
          </a:r>
          <a:endParaRPr lang="zh-CN" altLang="en-US" sz="3000" kern="1200" dirty="0"/>
        </a:p>
      </dsp:txBody>
      <dsp:txXfrm>
        <a:off x="47290" y="1514342"/>
        <a:ext cx="4319764" cy="1295851"/>
      </dsp:txXfrm>
    </dsp:sp>
    <dsp:sp modelId="{251B4058-E04B-4BBA-9435-8AA0EE20D2C6}">
      <dsp:nvSpPr>
        <dsp:cNvPr id="0" name=""/>
        <dsp:cNvSpPr/>
      </dsp:nvSpPr>
      <dsp:spPr>
        <a:xfrm>
          <a:off x="47290" y="3026169"/>
          <a:ext cx="4319764" cy="129585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000" kern="1200" dirty="0"/>
            <a:t>可回溯</a:t>
          </a:r>
          <a:endParaRPr lang="en-US" altLang="zh-CN" sz="3000" kern="1200" dirty="0"/>
        </a:p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000" kern="1200" dirty="0"/>
            <a:t>Trackable</a:t>
          </a:r>
          <a:endParaRPr lang="zh-CN" altLang="en-US" sz="3000" kern="1200" dirty="0"/>
        </a:p>
      </dsp:txBody>
      <dsp:txXfrm>
        <a:off x="47290" y="3026169"/>
        <a:ext cx="4319764" cy="1295851"/>
      </dsp:txXfrm>
    </dsp:sp>
    <dsp:sp modelId="{88503C29-05F2-4C4C-89B9-A8E3FB486E62}">
      <dsp:nvSpPr>
        <dsp:cNvPr id="0" name=""/>
        <dsp:cNvSpPr/>
      </dsp:nvSpPr>
      <dsp:spPr>
        <a:xfrm>
          <a:off x="47290" y="4537996"/>
          <a:ext cx="4319764" cy="129585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000" kern="1200" dirty="0"/>
            <a:t>兼容</a:t>
          </a:r>
          <a:endParaRPr lang="en-US" altLang="zh-CN" sz="3000" kern="1200" dirty="0"/>
        </a:p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000" kern="1200" dirty="0"/>
            <a:t>Compatible</a:t>
          </a:r>
          <a:endParaRPr lang="zh-CN" altLang="en-US" sz="3000" kern="1200" dirty="0"/>
        </a:p>
      </dsp:txBody>
      <dsp:txXfrm>
        <a:off x="47290" y="4537996"/>
        <a:ext cx="4319764" cy="1295851"/>
      </dsp:txXfrm>
    </dsp:sp>
    <dsp:sp modelId="{86E37E8A-9880-4070-80FA-65F8541ECC3A}">
      <dsp:nvSpPr>
        <dsp:cNvPr id="0" name=""/>
        <dsp:cNvSpPr/>
      </dsp:nvSpPr>
      <dsp:spPr>
        <a:xfrm>
          <a:off x="47290" y="6049823"/>
          <a:ext cx="4319764" cy="129585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000" kern="1200" dirty="0"/>
            <a:t>隔离封装</a:t>
          </a:r>
          <a:endParaRPr lang="en-US" altLang="zh-CN" sz="3000" kern="1200" dirty="0"/>
        </a:p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000" kern="1200" dirty="0"/>
            <a:t>Isolation</a:t>
          </a:r>
          <a:endParaRPr lang="zh-CN" altLang="en-US" sz="3000" kern="1200" dirty="0"/>
        </a:p>
      </dsp:txBody>
      <dsp:txXfrm>
        <a:off x="47290" y="6049823"/>
        <a:ext cx="4319764" cy="1295851"/>
      </dsp:txXfrm>
    </dsp:sp>
  </dsp:spTree>
</dsp:drawing>
</file>

<file path=ppt/diagrams/drawing3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E55AA2-AABA-4D68-A7A8-FB032D410F90}">
      <dsp:nvSpPr>
        <dsp:cNvPr id="0" name=""/>
        <dsp:cNvSpPr/>
      </dsp:nvSpPr>
      <dsp:spPr>
        <a:xfrm>
          <a:off x="5161" y="482995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自动化部署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Automated deployment</a:t>
          </a:r>
          <a:endParaRPr lang="zh-CN" altLang="en-US" sz="2400" kern="1200" dirty="0"/>
        </a:p>
      </dsp:txBody>
      <dsp:txXfrm>
        <a:off x="5161" y="482995"/>
        <a:ext cx="2794507" cy="1676704"/>
      </dsp:txXfrm>
    </dsp:sp>
    <dsp:sp modelId="{8FEC8FF9-A89A-403D-8081-30AC0DBD7AA2}">
      <dsp:nvSpPr>
        <dsp:cNvPr id="0" name=""/>
        <dsp:cNvSpPr/>
      </dsp:nvSpPr>
      <dsp:spPr>
        <a:xfrm>
          <a:off x="3079119" y="482995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服务设计原则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Service design principle</a:t>
          </a:r>
          <a:endParaRPr lang="zh-CN" altLang="en-US" sz="2400" kern="1200" dirty="0"/>
        </a:p>
      </dsp:txBody>
      <dsp:txXfrm>
        <a:off x="3079119" y="482995"/>
        <a:ext cx="2794507" cy="1676704"/>
      </dsp:txXfrm>
    </dsp:sp>
    <dsp:sp modelId="{86895109-3611-4A3F-85C7-BE9C34C473F6}">
      <dsp:nvSpPr>
        <dsp:cNvPr id="0" name=""/>
        <dsp:cNvSpPr/>
      </dsp:nvSpPr>
      <dsp:spPr>
        <a:xfrm>
          <a:off x="6153077" y="482995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marR="0" lvl="0" indent="0" algn="ctr" defTabSz="106680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ClrTx/>
            <a:buSzTx/>
            <a:buFontTx/>
            <a:buNone/>
            <a:tabLst/>
            <a:defRPr/>
          </a:pPr>
          <a:r>
            <a:rPr lang="zh-CN" altLang="en-US" sz="2400" kern="1200" dirty="0"/>
            <a:t>分布式任务</a:t>
          </a:r>
          <a:endParaRPr lang="en-US" altLang="zh-CN" sz="2400" kern="1200" dirty="0"/>
        </a:p>
        <a:p>
          <a:pPr marL="0" marR="0" lvl="0" indent="0" algn="ctr" defTabSz="106680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ClrTx/>
            <a:buSzTx/>
            <a:buFontTx/>
            <a:buNone/>
            <a:tabLst/>
            <a:defRPr/>
          </a:pPr>
          <a:r>
            <a:rPr lang="en-US" altLang="zh-CN" sz="2400" kern="1200" dirty="0"/>
            <a:t>Distributed task Management</a:t>
          </a:r>
          <a:endParaRPr lang="zh-CN" altLang="en-US" sz="2400" kern="1200" dirty="0"/>
        </a:p>
      </dsp:txBody>
      <dsp:txXfrm>
        <a:off x="6153077" y="482995"/>
        <a:ext cx="2794507" cy="1676704"/>
      </dsp:txXfrm>
    </dsp:sp>
    <dsp:sp modelId="{DF3510EC-F840-459C-B3BB-52028EA68B88}">
      <dsp:nvSpPr>
        <dsp:cNvPr id="0" name=""/>
        <dsp:cNvSpPr/>
      </dsp:nvSpPr>
      <dsp:spPr>
        <a:xfrm>
          <a:off x="9227035" y="482995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客户端开发套件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Client develop suite</a:t>
          </a:r>
          <a:endParaRPr lang="zh-CN" altLang="en-US" sz="2400" kern="1200" dirty="0"/>
        </a:p>
      </dsp:txBody>
      <dsp:txXfrm>
        <a:off x="9227035" y="482995"/>
        <a:ext cx="2794507" cy="1676704"/>
      </dsp:txXfrm>
    </dsp:sp>
    <dsp:sp modelId="{5070C5A1-CFBF-4400-BD50-FD223C42ECD4}">
      <dsp:nvSpPr>
        <dsp:cNvPr id="0" name=""/>
        <dsp:cNvSpPr/>
      </dsp:nvSpPr>
      <dsp:spPr>
        <a:xfrm>
          <a:off x="12300994" y="482995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灰度策略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Gray strategy</a:t>
          </a:r>
          <a:endParaRPr lang="zh-CN" altLang="en-US" sz="2400" kern="1200" dirty="0"/>
        </a:p>
      </dsp:txBody>
      <dsp:txXfrm>
        <a:off x="12300994" y="482995"/>
        <a:ext cx="2794507" cy="1676704"/>
      </dsp:txXfrm>
    </dsp:sp>
    <dsp:sp modelId="{605EB6E5-3046-45F4-9FDA-BC80FC3EA135}">
      <dsp:nvSpPr>
        <dsp:cNvPr id="0" name=""/>
        <dsp:cNvSpPr/>
      </dsp:nvSpPr>
      <dsp:spPr>
        <a:xfrm>
          <a:off x="5161" y="2439150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名字服务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Name service</a:t>
          </a:r>
          <a:endParaRPr lang="zh-CN" altLang="en-US" sz="2400" kern="1200" dirty="0"/>
        </a:p>
      </dsp:txBody>
      <dsp:txXfrm>
        <a:off x="5161" y="2439150"/>
        <a:ext cx="2794507" cy="1676704"/>
      </dsp:txXfrm>
    </dsp:sp>
    <dsp:sp modelId="{8FD193F5-8A9C-4B38-8495-60C0BE9BE36E}">
      <dsp:nvSpPr>
        <dsp:cNvPr id="0" name=""/>
        <dsp:cNvSpPr/>
      </dsp:nvSpPr>
      <dsp:spPr>
        <a:xfrm>
          <a:off x="3079119" y="2439150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访问控制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Access control</a:t>
          </a:r>
          <a:endParaRPr lang="zh-CN" altLang="en-US" sz="2400" kern="1200" dirty="0"/>
        </a:p>
      </dsp:txBody>
      <dsp:txXfrm>
        <a:off x="3079119" y="2439150"/>
        <a:ext cx="2794507" cy="1676704"/>
      </dsp:txXfrm>
    </dsp:sp>
    <dsp:sp modelId="{72A9F5B9-4F5B-47FB-8A79-B046864B0B70}">
      <dsp:nvSpPr>
        <dsp:cNvPr id="0" name=""/>
        <dsp:cNvSpPr/>
      </dsp:nvSpPr>
      <dsp:spPr>
        <a:xfrm>
          <a:off x="6153077" y="2439150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数据层代理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Data service agent</a:t>
          </a:r>
          <a:endParaRPr lang="zh-CN" altLang="en-US" sz="2400" kern="1200" dirty="0"/>
        </a:p>
      </dsp:txBody>
      <dsp:txXfrm>
        <a:off x="6153077" y="2439150"/>
        <a:ext cx="2794507" cy="1676704"/>
      </dsp:txXfrm>
    </dsp:sp>
    <dsp:sp modelId="{BEC4A495-3C35-494B-A534-FF915122F543}">
      <dsp:nvSpPr>
        <dsp:cNvPr id="0" name=""/>
        <dsp:cNvSpPr/>
      </dsp:nvSpPr>
      <dsp:spPr>
        <a:xfrm>
          <a:off x="9227035" y="2439150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柔性策略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Flexible strategy</a:t>
          </a:r>
          <a:endParaRPr lang="zh-CN" altLang="en-US" sz="2400" kern="1200" dirty="0"/>
        </a:p>
      </dsp:txBody>
      <dsp:txXfrm>
        <a:off x="9227035" y="2439150"/>
        <a:ext cx="2794507" cy="1676704"/>
      </dsp:txXfrm>
    </dsp:sp>
    <dsp:sp modelId="{04322F15-C8CE-4924-AC31-A7DE969DB779}">
      <dsp:nvSpPr>
        <dsp:cNvPr id="0" name=""/>
        <dsp:cNvSpPr/>
      </dsp:nvSpPr>
      <dsp:spPr>
        <a:xfrm>
          <a:off x="12300994" y="2439150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配置中心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Configuration center</a:t>
          </a:r>
          <a:endParaRPr lang="zh-CN" altLang="en-US" sz="2400" kern="1200" dirty="0"/>
        </a:p>
      </dsp:txBody>
      <dsp:txXfrm>
        <a:off x="12300994" y="2439150"/>
        <a:ext cx="2794507" cy="1676704"/>
      </dsp:txXfrm>
    </dsp:sp>
  </dsp:spTree>
</dsp:drawing>
</file>

<file path=ppt/diagrams/drawing3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318FE5-6A00-41C3-BBB0-CFB568ED3F73}">
      <dsp:nvSpPr>
        <dsp:cNvPr id="0" name=""/>
        <dsp:cNvSpPr/>
      </dsp:nvSpPr>
      <dsp:spPr>
        <a:xfrm>
          <a:off x="914485" y="1418874"/>
          <a:ext cx="6091833" cy="6091833"/>
        </a:xfrm>
        <a:prstGeom prst="blockArc">
          <a:avLst>
            <a:gd name="adj1" fmla="val 10800000"/>
            <a:gd name="adj2" fmla="val 16200000"/>
            <a:gd name="adj3" fmla="val 464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101C50-78BA-46E9-BD1B-DC60AFA4F6F7}">
      <dsp:nvSpPr>
        <dsp:cNvPr id="0" name=""/>
        <dsp:cNvSpPr/>
      </dsp:nvSpPr>
      <dsp:spPr>
        <a:xfrm>
          <a:off x="914485" y="1418874"/>
          <a:ext cx="6091833" cy="6091833"/>
        </a:xfrm>
        <a:prstGeom prst="blockArc">
          <a:avLst>
            <a:gd name="adj1" fmla="val 5400000"/>
            <a:gd name="adj2" fmla="val 10800000"/>
            <a:gd name="adj3" fmla="val 464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386D98F-32A2-4B55-87C7-D8B235D284B7}">
      <dsp:nvSpPr>
        <dsp:cNvPr id="0" name=""/>
        <dsp:cNvSpPr/>
      </dsp:nvSpPr>
      <dsp:spPr>
        <a:xfrm>
          <a:off x="914485" y="1418874"/>
          <a:ext cx="6091833" cy="6091833"/>
        </a:xfrm>
        <a:prstGeom prst="blockArc">
          <a:avLst>
            <a:gd name="adj1" fmla="val 0"/>
            <a:gd name="adj2" fmla="val 5400000"/>
            <a:gd name="adj3" fmla="val 464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8880A12-49ED-4FB0-A24B-FAE492CF90C5}">
      <dsp:nvSpPr>
        <dsp:cNvPr id="0" name=""/>
        <dsp:cNvSpPr/>
      </dsp:nvSpPr>
      <dsp:spPr>
        <a:xfrm>
          <a:off x="914485" y="1418874"/>
          <a:ext cx="6091833" cy="6091833"/>
        </a:xfrm>
        <a:prstGeom prst="blockArc">
          <a:avLst>
            <a:gd name="adj1" fmla="val 16200000"/>
            <a:gd name="adj2" fmla="val 0"/>
            <a:gd name="adj3" fmla="val 464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B8EB02-925F-453E-9CA8-D5CCE85791F0}">
      <dsp:nvSpPr>
        <dsp:cNvPr id="0" name=""/>
        <dsp:cNvSpPr/>
      </dsp:nvSpPr>
      <dsp:spPr>
        <a:xfrm>
          <a:off x="2558404" y="3062793"/>
          <a:ext cx="2803995" cy="2803995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43180" rIns="43180" bIns="4318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400" kern="1200" dirty="0"/>
            <a:t>不朽</a:t>
          </a:r>
          <a:endParaRPr lang="en-US" altLang="zh-CN" sz="3400" kern="1200" dirty="0"/>
        </a:p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400" kern="1200" dirty="0"/>
            <a:t>Immortal</a:t>
          </a:r>
        </a:p>
      </dsp:txBody>
      <dsp:txXfrm>
        <a:off x="2969040" y="3473429"/>
        <a:ext cx="1982723" cy="1982723"/>
      </dsp:txXfrm>
    </dsp:sp>
    <dsp:sp modelId="{5CCD02A4-F6BE-442E-8E80-F8E17EE3D47D}">
      <dsp:nvSpPr>
        <dsp:cNvPr id="0" name=""/>
        <dsp:cNvSpPr/>
      </dsp:nvSpPr>
      <dsp:spPr>
        <a:xfrm>
          <a:off x="2979003" y="508136"/>
          <a:ext cx="1962797" cy="1962797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600" kern="1200" dirty="0"/>
            <a:t>区块链</a:t>
          </a:r>
          <a:endParaRPr lang="en-US" altLang="zh-CN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Block Chain</a:t>
          </a:r>
          <a:endParaRPr lang="zh-CN" altLang="en-US" sz="1600" kern="1200" dirty="0"/>
        </a:p>
      </dsp:txBody>
      <dsp:txXfrm>
        <a:off x="3266448" y="795581"/>
        <a:ext cx="1387907" cy="1387907"/>
      </dsp:txXfrm>
    </dsp:sp>
    <dsp:sp modelId="{08573719-F722-4490-B4C5-2B7AE1C9AFEF}">
      <dsp:nvSpPr>
        <dsp:cNvPr id="0" name=""/>
        <dsp:cNvSpPr/>
      </dsp:nvSpPr>
      <dsp:spPr>
        <a:xfrm>
          <a:off x="5954259" y="3483392"/>
          <a:ext cx="1962797" cy="1962797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600" kern="1200" dirty="0"/>
            <a:t>自动化维护</a:t>
          </a:r>
          <a:endParaRPr lang="en-US" altLang="zh-CN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Automate Devops</a:t>
          </a:r>
          <a:endParaRPr lang="zh-CN" altLang="en-US" sz="1600" kern="1200" dirty="0"/>
        </a:p>
      </dsp:txBody>
      <dsp:txXfrm>
        <a:off x="6241704" y="3770837"/>
        <a:ext cx="1387907" cy="1387907"/>
      </dsp:txXfrm>
    </dsp:sp>
    <dsp:sp modelId="{569AF86F-C4B2-4EDD-8EF8-26A3B7D4330E}">
      <dsp:nvSpPr>
        <dsp:cNvPr id="0" name=""/>
        <dsp:cNvSpPr/>
      </dsp:nvSpPr>
      <dsp:spPr>
        <a:xfrm>
          <a:off x="2979003" y="6458648"/>
          <a:ext cx="1962797" cy="1962797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600" kern="1200" dirty="0"/>
            <a:t>机器智能</a:t>
          </a:r>
          <a:endParaRPr lang="en-US" altLang="zh-CN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AI/DL</a:t>
          </a:r>
          <a:endParaRPr lang="zh-CN" altLang="en-US" sz="1600" kern="1200" dirty="0"/>
        </a:p>
      </dsp:txBody>
      <dsp:txXfrm>
        <a:off x="3266448" y="6746093"/>
        <a:ext cx="1387907" cy="1387907"/>
      </dsp:txXfrm>
    </dsp:sp>
    <dsp:sp modelId="{FCCE28BC-DF85-48FD-A1E1-17CE71053777}">
      <dsp:nvSpPr>
        <dsp:cNvPr id="0" name=""/>
        <dsp:cNvSpPr/>
      </dsp:nvSpPr>
      <dsp:spPr>
        <a:xfrm>
          <a:off x="3747" y="3483392"/>
          <a:ext cx="1962797" cy="1962797"/>
        </a:xfrm>
        <a:prstGeom prst="ellipse">
          <a:avLst/>
        </a:prstGeom>
        <a:solidFill>
          <a:schemeClr val="accent1">
            <a:lumMod val="7500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600" kern="1200" dirty="0"/>
            <a:t>价值行动圈</a:t>
          </a:r>
          <a:endParaRPr lang="en-US" altLang="zh-CN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Value Action Group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600" kern="1200" dirty="0"/>
        </a:p>
      </dsp:txBody>
      <dsp:txXfrm>
        <a:off x="291192" y="3770837"/>
        <a:ext cx="1387907" cy="1387907"/>
      </dsp:txXfrm>
    </dsp:sp>
  </dsp:spTree>
</dsp:drawing>
</file>

<file path=ppt/diagrams/drawing3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1D57FF-0502-4CD0-B0DA-A0197A6A1920}">
      <dsp:nvSpPr>
        <dsp:cNvPr id="0" name=""/>
        <dsp:cNvSpPr/>
      </dsp:nvSpPr>
      <dsp:spPr>
        <a:xfrm>
          <a:off x="4432" y="128852"/>
          <a:ext cx="3516145" cy="2109687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700" kern="1200" dirty="0"/>
            <a:t>长青价值链</a:t>
          </a:r>
          <a:endParaRPr lang="en-US" altLang="zh-CN" sz="3700" kern="1200" dirty="0"/>
        </a:p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700" kern="1200" dirty="0"/>
            <a:t>Evergreen value chain</a:t>
          </a:r>
          <a:endParaRPr lang="zh-CN" altLang="zh-CN" sz="3700" kern="1200" dirty="0"/>
        </a:p>
      </dsp:txBody>
      <dsp:txXfrm>
        <a:off x="4432" y="128852"/>
        <a:ext cx="3516145" cy="2109687"/>
      </dsp:txXfrm>
    </dsp:sp>
    <dsp:sp modelId="{AFDB6274-32C6-4350-BB46-FDA7D49EF8E8}">
      <dsp:nvSpPr>
        <dsp:cNvPr id="0" name=""/>
        <dsp:cNvSpPr/>
      </dsp:nvSpPr>
      <dsp:spPr>
        <a:xfrm>
          <a:off x="3872192" y="128852"/>
          <a:ext cx="3516145" cy="2109687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700" kern="1200" dirty="0"/>
            <a:t>规则公示</a:t>
          </a:r>
          <a:endParaRPr lang="en-US" altLang="zh-CN" sz="3700" kern="1200" dirty="0"/>
        </a:p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700" kern="1200" dirty="0"/>
            <a:t>Rule disclosure</a:t>
          </a:r>
          <a:endParaRPr lang="zh-CN" altLang="en-US" sz="3700" kern="1200" dirty="0"/>
        </a:p>
      </dsp:txBody>
      <dsp:txXfrm>
        <a:off x="3872192" y="128852"/>
        <a:ext cx="3516145" cy="2109687"/>
      </dsp:txXfrm>
    </dsp:sp>
    <dsp:sp modelId="{DFAED8DB-85DE-4F3A-870F-550BB13D5DB9}">
      <dsp:nvSpPr>
        <dsp:cNvPr id="0" name=""/>
        <dsp:cNvSpPr/>
      </dsp:nvSpPr>
      <dsp:spPr>
        <a:xfrm>
          <a:off x="7739952" y="128852"/>
          <a:ext cx="3516145" cy="2109687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700" kern="1200" dirty="0"/>
            <a:t>贡献评价</a:t>
          </a:r>
          <a:endParaRPr lang="en-US" altLang="zh-CN" sz="3700" kern="1200" dirty="0"/>
        </a:p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700" kern="1200" dirty="0"/>
            <a:t>Contribution identification</a:t>
          </a:r>
          <a:endParaRPr lang="zh-CN" altLang="zh-CN" sz="3700" kern="1200" dirty="0"/>
        </a:p>
      </dsp:txBody>
      <dsp:txXfrm>
        <a:off x="7739952" y="128852"/>
        <a:ext cx="3516145" cy="2109687"/>
      </dsp:txXfrm>
    </dsp:sp>
    <dsp:sp modelId="{1331B564-8A46-42BD-B5E4-F9BF5D2DAF08}">
      <dsp:nvSpPr>
        <dsp:cNvPr id="0" name=""/>
        <dsp:cNvSpPr/>
      </dsp:nvSpPr>
      <dsp:spPr>
        <a:xfrm>
          <a:off x="11607713" y="128852"/>
          <a:ext cx="3516145" cy="2109687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700" kern="1200" dirty="0"/>
            <a:t>自我演进</a:t>
          </a:r>
          <a:endParaRPr lang="en-US" altLang="zh-CN" sz="3700" kern="1200" dirty="0"/>
        </a:p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700" kern="1200" dirty="0"/>
            <a:t>Self-evolution</a:t>
          </a:r>
          <a:endParaRPr lang="zh-CN" altLang="en-US" sz="3700" kern="1200" dirty="0"/>
        </a:p>
      </dsp:txBody>
      <dsp:txXfrm>
        <a:off x="11607713" y="128852"/>
        <a:ext cx="3516145" cy="210968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04CBBF-C12D-4ADB-BB97-C44D912709C0}">
      <dsp:nvSpPr>
        <dsp:cNvPr id="0" name=""/>
        <dsp:cNvSpPr/>
      </dsp:nvSpPr>
      <dsp:spPr>
        <a:xfrm>
          <a:off x="159916" y="487"/>
          <a:ext cx="1447396" cy="86843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商品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commodity</a:t>
          </a:r>
          <a:endParaRPr lang="zh-CN" altLang="en-US" sz="1800" kern="1200" dirty="0"/>
        </a:p>
      </dsp:txBody>
      <dsp:txXfrm>
        <a:off x="159916" y="487"/>
        <a:ext cx="1447396" cy="868438"/>
      </dsp:txXfrm>
    </dsp:sp>
    <dsp:sp modelId="{9ECB7319-3E17-4B14-9B20-D3EBE1AC8E30}">
      <dsp:nvSpPr>
        <dsp:cNvPr id="0" name=""/>
        <dsp:cNvSpPr/>
      </dsp:nvSpPr>
      <dsp:spPr>
        <a:xfrm>
          <a:off x="1752052" y="487"/>
          <a:ext cx="1447396" cy="86843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价格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Price</a:t>
          </a:r>
          <a:endParaRPr lang="zh-CN" altLang="en-US" sz="1800" kern="1200" dirty="0"/>
        </a:p>
      </dsp:txBody>
      <dsp:txXfrm>
        <a:off x="1752052" y="487"/>
        <a:ext cx="1447396" cy="868438"/>
      </dsp:txXfrm>
    </dsp:sp>
    <dsp:sp modelId="{6FBBFEB9-C3E9-45F0-89A6-430362456F57}">
      <dsp:nvSpPr>
        <dsp:cNvPr id="0" name=""/>
        <dsp:cNvSpPr/>
      </dsp:nvSpPr>
      <dsp:spPr>
        <a:xfrm>
          <a:off x="3344189" y="487"/>
          <a:ext cx="1447396" cy="86843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订单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Order</a:t>
          </a:r>
          <a:endParaRPr lang="zh-CN" altLang="en-US" sz="1800" kern="1200" dirty="0"/>
        </a:p>
      </dsp:txBody>
      <dsp:txXfrm>
        <a:off x="3344189" y="487"/>
        <a:ext cx="1447396" cy="868438"/>
      </dsp:txXfrm>
    </dsp:sp>
    <dsp:sp modelId="{179DC463-BDBD-453B-BB2A-A6E0998508AC}">
      <dsp:nvSpPr>
        <dsp:cNvPr id="0" name=""/>
        <dsp:cNvSpPr/>
      </dsp:nvSpPr>
      <dsp:spPr>
        <a:xfrm>
          <a:off x="4936325" y="487"/>
          <a:ext cx="1447396" cy="86843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用户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Customer</a:t>
          </a:r>
          <a:endParaRPr lang="zh-CN" altLang="en-US" sz="1800" kern="1200" dirty="0"/>
        </a:p>
      </dsp:txBody>
      <dsp:txXfrm>
        <a:off x="4936325" y="487"/>
        <a:ext cx="1447396" cy="868438"/>
      </dsp:txXfrm>
    </dsp:sp>
    <dsp:sp modelId="{34EEC54C-1D90-4B7E-8E9B-3E25CCBBEA8A}">
      <dsp:nvSpPr>
        <dsp:cNvPr id="0" name=""/>
        <dsp:cNvSpPr/>
      </dsp:nvSpPr>
      <dsp:spPr>
        <a:xfrm>
          <a:off x="159916" y="1013664"/>
          <a:ext cx="1447396" cy="86843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账户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Account</a:t>
          </a:r>
          <a:endParaRPr lang="zh-CN" altLang="en-US" sz="1800" kern="1200" dirty="0"/>
        </a:p>
      </dsp:txBody>
      <dsp:txXfrm>
        <a:off x="159916" y="1013664"/>
        <a:ext cx="1447396" cy="868438"/>
      </dsp:txXfrm>
    </dsp:sp>
    <dsp:sp modelId="{E372D856-4041-4FBA-9050-CDDACB034B99}">
      <dsp:nvSpPr>
        <dsp:cNvPr id="0" name=""/>
        <dsp:cNvSpPr/>
      </dsp:nvSpPr>
      <dsp:spPr>
        <a:xfrm>
          <a:off x="1752052" y="1013664"/>
          <a:ext cx="1447396" cy="86843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点券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Coupon</a:t>
          </a:r>
          <a:endParaRPr lang="zh-CN" altLang="en-US" sz="1800" kern="1200" dirty="0"/>
        </a:p>
      </dsp:txBody>
      <dsp:txXfrm>
        <a:off x="1752052" y="1013664"/>
        <a:ext cx="1447396" cy="868438"/>
      </dsp:txXfrm>
    </dsp:sp>
    <dsp:sp modelId="{2BD327DA-9086-4448-8C15-1F2C48177484}">
      <dsp:nvSpPr>
        <dsp:cNvPr id="0" name=""/>
        <dsp:cNvSpPr/>
      </dsp:nvSpPr>
      <dsp:spPr>
        <a:xfrm>
          <a:off x="3344189" y="1013664"/>
          <a:ext cx="1447396" cy="86843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风控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Risk</a:t>
          </a:r>
          <a:endParaRPr lang="zh-CN" altLang="en-US" sz="1800" kern="1200" dirty="0"/>
        </a:p>
      </dsp:txBody>
      <dsp:txXfrm>
        <a:off x="3344189" y="1013664"/>
        <a:ext cx="1447396" cy="868438"/>
      </dsp:txXfrm>
    </dsp:sp>
    <dsp:sp modelId="{1A580F5B-10A8-40C3-8874-D44A7BEA4EEB}">
      <dsp:nvSpPr>
        <dsp:cNvPr id="0" name=""/>
        <dsp:cNvSpPr/>
      </dsp:nvSpPr>
      <dsp:spPr>
        <a:xfrm>
          <a:off x="4936325" y="1013664"/>
          <a:ext cx="1447396" cy="86843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信用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Credit</a:t>
          </a:r>
          <a:endParaRPr lang="zh-CN" altLang="en-US" sz="1800" kern="1200" dirty="0"/>
        </a:p>
      </dsp:txBody>
      <dsp:txXfrm>
        <a:off x="4936325" y="1013664"/>
        <a:ext cx="1447396" cy="86843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BBFEB9-C3E9-45F0-89A6-430362456F57}">
      <dsp:nvSpPr>
        <dsp:cNvPr id="0" name=""/>
        <dsp:cNvSpPr/>
      </dsp:nvSpPr>
      <dsp:spPr>
        <a:xfrm>
          <a:off x="316595" y="888"/>
          <a:ext cx="1446778" cy="8680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物流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Logistics</a:t>
          </a:r>
          <a:endParaRPr lang="zh-CN" altLang="en-US" sz="1900" kern="1200" dirty="0"/>
        </a:p>
      </dsp:txBody>
      <dsp:txXfrm>
        <a:off x="316595" y="888"/>
        <a:ext cx="1446778" cy="868066"/>
      </dsp:txXfrm>
    </dsp:sp>
    <dsp:sp modelId="{A0870C9C-D63B-45BF-86F9-887237C64261}">
      <dsp:nvSpPr>
        <dsp:cNvPr id="0" name=""/>
        <dsp:cNvSpPr/>
      </dsp:nvSpPr>
      <dsp:spPr>
        <a:xfrm>
          <a:off x="1908050" y="888"/>
          <a:ext cx="1446778" cy="8680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支付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Payment</a:t>
          </a:r>
        </a:p>
      </dsp:txBody>
      <dsp:txXfrm>
        <a:off x="1908050" y="888"/>
        <a:ext cx="1446778" cy="868066"/>
      </dsp:txXfrm>
    </dsp:sp>
    <dsp:sp modelId="{9E961EEE-837A-42A1-A5F1-BAEF81A59BF0}">
      <dsp:nvSpPr>
        <dsp:cNvPr id="0" name=""/>
        <dsp:cNvSpPr/>
      </dsp:nvSpPr>
      <dsp:spPr>
        <a:xfrm>
          <a:off x="3499506" y="888"/>
          <a:ext cx="1446778" cy="8680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消息推送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Notify </a:t>
          </a:r>
          <a:endParaRPr lang="zh-CN" altLang="en-US" sz="1900" kern="1200" dirty="0"/>
        </a:p>
      </dsp:txBody>
      <dsp:txXfrm>
        <a:off x="3499506" y="888"/>
        <a:ext cx="1446778" cy="868066"/>
      </dsp:txXfrm>
    </dsp:sp>
    <dsp:sp modelId="{1FED2D40-0EBA-4940-A342-7673A8D196F1}">
      <dsp:nvSpPr>
        <dsp:cNvPr id="0" name=""/>
        <dsp:cNvSpPr/>
      </dsp:nvSpPr>
      <dsp:spPr>
        <a:xfrm>
          <a:off x="316595" y="1013633"/>
          <a:ext cx="1446778" cy="8680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风控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Risk</a:t>
          </a:r>
          <a:endParaRPr lang="zh-CN" altLang="en-US" sz="1900" kern="1200" dirty="0"/>
        </a:p>
      </dsp:txBody>
      <dsp:txXfrm>
        <a:off x="316595" y="1013633"/>
        <a:ext cx="1446778" cy="868066"/>
      </dsp:txXfrm>
    </dsp:sp>
    <dsp:sp modelId="{1A580F5B-10A8-40C3-8874-D44A7BEA4EEB}">
      <dsp:nvSpPr>
        <dsp:cNvPr id="0" name=""/>
        <dsp:cNvSpPr/>
      </dsp:nvSpPr>
      <dsp:spPr>
        <a:xfrm>
          <a:off x="1908050" y="1013633"/>
          <a:ext cx="1446778" cy="8680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信用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Credit</a:t>
          </a:r>
          <a:endParaRPr lang="zh-CN" altLang="en-US" sz="1900" kern="1200" dirty="0"/>
        </a:p>
      </dsp:txBody>
      <dsp:txXfrm>
        <a:off x="1908050" y="1013633"/>
        <a:ext cx="1446778" cy="868066"/>
      </dsp:txXfrm>
    </dsp:sp>
    <dsp:sp modelId="{9CED9088-5128-4C89-9212-078A97FCF351}">
      <dsp:nvSpPr>
        <dsp:cNvPr id="0" name=""/>
        <dsp:cNvSpPr/>
      </dsp:nvSpPr>
      <dsp:spPr>
        <a:xfrm>
          <a:off x="3499506" y="1013633"/>
          <a:ext cx="1446778" cy="8680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分期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installment</a:t>
          </a:r>
          <a:endParaRPr lang="zh-CN" altLang="en-US" sz="1900" kern="1200" dirty="0"/>
        </a:p>
      </dsp:txBody>
      <dsp:txXfrm>
        <a:off x="3499506" y="1013633"/>
        <a:ext cx="1446778" cy="86806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BBFEB9-C3E9-45F0-89A6-430362456F57}">
      <dsp:nvSpPr>
        <dsp:cNvPr id="0" name=""/>
        <dsp:cNvSpPr/>
      </dsp:nvSpPr>
      <dsp:spPr>
        <a:xfrm>
          <a:off x="63172" y="790"/>
          <a:ext cx="1446930" cy="8681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仓库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Warehouse</a:t>
          </a:r>
          <a:endParaRPr lang="zh-CN" altLang="en-US" sz="1800" kern="1200" dirty="0"/>
        </a:p>
      </dsp:txBody>
      <dsp:txXfrm>
        <a:off x="63172" y="790"/>
        <a:ext cx="1446930" cy="868158"/>
      </dsp:txXfrm>
    </dsp:sp>
    <dsp:sp modelId="{A0870C9C-D63B-45BF-86F9-887237C64261}">
      <dsp:nvSpPr>
        <dsp:cNvPr id="0" name=""/>
        <dsp:cNvSpPr/>
      </dsp:nvSpPr>
      <dsp:spPr>
        <a:xfrm>
          <a:off x="1654796" y="790"/>
          <a:ext cx="1446930" cy="8681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财务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Finance</a:t>
          </a:r>
          <a:endParaRPr lang="zh-CN" altLang="en-US" sz="1800" kern="1200" dirty="0"/>
        </a:p>
      </dsp:txBody>
      <dsp:txXfrm>
        <a:off x="1654796" y="790"/>
        <a:ext cx="1446930" cy="868158"/>
      </dsp:txXfrm>
    </dsp:sp>
    <dsp:sp modelId="{E32F069C-1A9F-4C01-8F82-0104831B24EB}">
      <dsp:nvSpPr>
        <dsp:cNvPr id="0" name=""/>
        <dsp:cNvSpPr/>
      </dsp:nvSpPr>
      <dsp:spPr>
        <a:xfrm>
          <a:off x="3246419" y="790"/>
          <a:ext cx="1446930" cy="8681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客服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CC</a:t>
          </a:r>
          <a:endParaRPr lang="zh-CN" altLang="en-US" sz="1800" kern="1200" dirty="0"/>
        </a:p>
      </dsp:txBody>
      <dsp:txXfrm>
        <a:off x="3246419" y="790"/>
        <a:ext cx="1446930" cy="868158"/>
      </dsp:txXfrm>
    </dsp:sp>
    <dsp:sp modelId="{9E961EEE-837A-42A1-A5F1-BAEF81A59BF0}">
      <dsp:nvSpPr>
        <dsp:cNvPr id="0" name=""/>
        <dsp:cNvSpPr/>
      </dsp:nvSpPr>
      <dsp:spPr>
        <a:xfrm>
          <a:off x="63172" y="1013641"/>
          <a:ext cx="1446930" cy="8681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权限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AM </a:t>
          </a:r>
          <a:endParaRPr lang="zh-CN" altLang="en-US" sz="1800" kern="1200" dirty="0"/>
        </a:p>
      </dsp:txBody>
      <dsp:txXfrm>
        <a:off x="63172" y="1013641"/>
        <a:ext cx="1446930" cy="868158"/>
      </dsp:txXfrm>
    </dsp:sp>
    <dsp:sp modelId="{F1657270-458A-4C59-92FE-80DB633643A4}">
      <dsp:nvSpPr>
        <dsp:cNvPr id="0" name=""/>
        <dsp:cNvSpPr/>
      </dsp:nvSpPr>
      <dsp:spPr>
        <a:xfrm>
          <a:off x="1654796" y="1013641"/>
          <a:ext cx="1446930" cy="8681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营销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OSS</a:t>
          </a:r>
          <a:endParaRPr lang="zh-CN" altLang="en-US" sz="1800" kern="1200" dirty="0"/>
        </a:p>
      </dsp:txBody>
      <dsp:txXfrm>
        <a:off x="1654796" y="1013641"/>
        <a:ext cx="1446930" cy="868158"/>
      </dsp:txXfrm>
    </dsp:sp>
    <dsp:sp modelId="{53006051-DC01-4E82-B009-3B6FAC057D4C}">
      <dsp:nvSpPr>
        <dsp:cNvPr id="0" name=""/>
        <dsp:cNvSpPr/>
      </dsp:nvSpPr>
      <dsp:spPr>
        <a:xfrm>
          <a:off x="3246419" y="1013641"/>
          <a:ext cx="1446930" cy="8681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工单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Workflow</a:t>
          </a:r>
          <a:endParaRPr lang="zh-CN" altLang="en-US" sz="1800" kern="1200" dirty="0"/>
        </a:p>
      </dsp:txBody>
      <dsp:txXfrm>
        <a:off x="3246419" y="1013641"/>
        <a:ext cx="1446930" cy="868158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A020B3-3893-4366-B306-0C59208DAF8A}">
      <dsp:nvSpPr>
        <dsp:cNvPr id="0" name=""/>
        <dsp:cNvSpPr/>
      </dsp:nvSpPr>
      <dsp:spPr>
        <a:xfrm>
          <a:off x="0" y="129243"/>
          <a:ext cx="1895428" cy="113725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用户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Terminal User</a:t>
          </a:r>
        </a:p>
      </dsp:txBody>
      <dsp:txXfrm>
        <a:off x="0" y="129243"/>
        <a:ext cx="1895428" cy="1137257"/>
      </dsp:txXfrm>
    </dsp:sp>
    <dsp:sp modelId="{6FBBFEB9-C3E9-45F0-89A6-430362456F57}">
      <dsp:nvSpPr>
        <dsp:cNvPr id="0" name=""/>
        <dsp:cNvSpPr/>
      </dsp:nvSpPr>
      <dsp:spPr>
        <a:xfrm>
          <a:off x="2084971" y="129243"/>
          <a:ext cx="1895428" cy="113725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线下关键客户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Offline KA</a:t>
          </a:r>
        </a:p>
      </dsp:txBody>
      <dsp:txXfrm>
        <a:off x="2084971" y="129243"/>
        <a:ext cx="1895428" cy="1137257"/>
      </dsp:txXfrm>
    </dsp:sp>
    <dsp:sp modelId="{A0870C9C-D63B-45BF-86F9-887237C64261}">
      <dsp:nvSpPr>
        <dsp:cNvPr id="0" name=""/>
        <dsp:cNvSpPr/>
      </dsp:nvSpPr>
      <dsp:spPr>
        <a:xfrm>
          <a:off x="4169942" y="129243"/>
          <a:ext cx="1895428" cy="113725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线上关键客户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Online KA</a:t>
          </a:r>
          <a:endParaRPr lang="zh-CN" altLang="en-US" sz="1900" kern="1200" dirty="0"/>
        </a:p>
      </dsp:txBody>
      <dsp:txXfrm>
        <a:off x="4169942" y="129243"/>
        <a:ext cx="1895428" cy="1137257"/>
      </dsp:txXfrm>
    </dsp:sp>
    <dsp:sp modelId="{E32F069C-1A9F-4C01-8F82-0104831B24EB}">
      <dsp:nvSpPr>
        <dsp:cNvPr id="0" name=""/>
        <dsp:cNvSpPr/>
      </dsp:nvSpPr>
      <dsp:spPr>
        <a:xfrm>
          <a:off x="0" y="1456043"/>
          <a:ext cx="1895428" cy="113725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代理商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Agent</a:t>
          </a:r>
          <a:endParaRPr lang="zh-CN" altLang="en-US" sz="1900" kern="1200" dirty="0"/>
        </a:p>
      </dsp:txBody>
      <dsp:txXfrm>
        <a:off x="0" y="1456043"/>
        <a:ext cx="1895428" cy="1137257"/>
      </dsp:txXfrm>
    </dsp:sp>
    <dsp:sp modelId="{9E961EEE-837A-42A1-A5F1-BAEF81A59BF0}">
      <dsp:nvSpPr>
        <dsp:cNvPr id="0" name=""/>
        <dsp:cNvSpPr/>
      </dsp:nvSpPr>
      <dsp:spPr>
        <a:xfrm>
          <a:off x="2084971" y="1456043"/>
          <a:ext cx="1895428" cy="113725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广告合作商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Advertising partner</a:t>
          </a:r>
          <a:endParaRPr lang="zh-CN" altLang="en-US" sz="1900" kern="1200" dirty="0"/>
        </a:p>
      </dsp:txBody>
      <dsp:txXfrm>
        <a:off x="2084971" y="1456043"/>
        <a:ext cx="1895428" cy="1137257"/>
      </dsp:txXfrm>
    </dsp:sp>
    <dsp:sp modelId="{1FED2D40-0EBA-4940-A342-7673A8D196F1}">
      <dsp:nvSpPr>
        <dsp:cNvPr id="0" name=""/>
        <dsp:cNvSpPr/>
      </dsp:nvSpPr>
      <dsp:spPr>
        <a:xfrm>
          <a:off x="4169942" y="1456043"/>
          <a:ext cx="1895428" cy="113725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业务代表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Business representative</a:t>
          </a:r>
          <a:endParaRPr lang="zh-CN" altLang="en-US" sz="1900" kern="1200" dirty="0"/>
        </a:p>
      </dsp:txBody>
      <dsp:txXfrm>
        <a:off x="4169942" y="1456043"/>
        <a:ext cx="1895428" cy="1137257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BBFEB9-C3E9-45F0-89A6-430362456F57}">
      <dsp:nvSpPr>
        <dsp:cNvPr id="0" name=""/>
        <dsp:cNvSpPr/>
      </dsp:nvSpPr>
      <dsp:spPr>
        <a:xfrm>
          <a:off x="539841" y="1935"/>
          <a:ext cx="1843777" cy="11062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集采大客户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Wholesale KA</a:t>
          </a:r>
        </a:p>
      </dsp:txBody>
      <dsp:txXfrm>
        <a:off x="539841" y="1935"/>
        <a:ext cx="1843777" cy="1106266"/>
      </dsp:txXfrm>
    </dsp:sp>
    <dsp:sp modelId="{A0870C9C-D63B-45BF-86F9-887237C64261}">
      <dsp:nvSpPr>
        <dsp:cNvPr id="0" name=""/>
        <dsp:cNvSpPr/>
      </dsp:nvSpPr>
      <dsp:spPr>
        <a:xfrm>
          <a:off x="2567996" y="1935"/>
          <a:ext cx="1843777" cy="11062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集采客户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Wholesale Account</a:t>
          </a:r>
          <a:endParaRPr lang="zh-CN" altLang="en-US" sz="1900" kern="1200" dirty="0"/>
        </a:p>
      </dsp:txBody>
      <dsp:txXfrm>
        <a:off x="2567996" y="1935"/>
        <a:ext cx="1843777" cy="1106266"/>
      </dsp:txXfrm>
    </dsp:sp>
    <dsp:sp modelId="{1A580F5B-10A8-40C3-8874-D44A7BEA4EEB}">
      <dsp:nvSpPr>
        <dsp:cNvPr id="0" name=""/>
        <dsp:cNvSpPr/>
      </dsp:nvSpPr>
      <dsp:spPr>
        <a:xfrm>
          <a:off x="4596151" y="1935"/>
          <a:ext cx="1843777" cy="11062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用户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Terminal User</a:t>
          </a:r>
          <a:endParaRPr lang="zh-CN" altLang="en-US" sz="1900" kern="1200" dirty="0"/>
        </a:p>
      </dsp:txBody>
      <dsp:txXfrm>
        <a:off x="4596151" y="1935"/>
        <a:ext cx="1843777" cy="1106266"/>
      </dsp:txXfrm>
    </dsp:sp>
    <dsp:sp modelId="{D77EBF54-FFB2-4D2F-8275-BD0633426F0C}">
      <dsp:nvSpPr>
        <dsp:cNvPr id="0" name=""/>
        <dsp:cNvSpPr/>
      </dsp:nvSpPr>
      <dsp:spPr>
        <a:xfrm>
          <a:off x="539841" y="1292579"/>
          <a:ext cx="1843777" cy="11062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大供应商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Supplier KA</a:t>
          </a:r>
          <a:endParaRPr lang="zh-CN" altLang="en-US" sz="1900" kern="1200" dirty="0"/>
        </a:p>
      </dsp:txBody>
      <dsp:txXfrm>
        <a:off x="539841" y="1292579"/>
        <a:ext cx="1843777" cy="1106266"/>
      </dsp:txXfrm>
    </dsp:sp>
    <dsp:sp modelId="{412F53A9-C947-4D00-BCF3-681382450E19}">
      <dsp:nvSpPr>
        <dsp:cNvPr id="0" name=""/>
        <dsp:cNvSpPr/>
      </dsp:nvSpPr>
      <dsp:spPr>
        <a:xfrm>
          <a:off x="2567996" y="1292579"/>
          <a:ext cx="1843777" cy="11062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供应商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Supplier</a:t>
          </a:r>
          <a:endParaRPr lang="zh-CN" altLang="en-US" sz="1900" kern="1200" dirty="0"/>
        </a:p>
      </dsp:txBody>
      <dsp:txXfrm>
        <a:off x="2567996" y="1292579"/>
        <a:ext cx="1843777" cy="1106266"/>
      </dsp:txXfrm>
    </dsp:sp>
    <dsp:sp modelId="{F982761E-0716-4307-97E4-DA14C7A3B7EB}">
      <dsp:nvSpPr>
        <dsp:cNvPr id="0" name=""/>
        <dsp:cNvSpPr/>
      </dsp:nvSpPr>
      <dsp:spPr>
        <a:xfrm>
          <a:off x="4596151" y="1292579"/>
          <a:ext cx="1843777" cy="11062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托管销售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Hosting Sale</a:t>
          </a:r>
          <a:endParaRPr lang="zh-CN" altLang="en-US" sz="1900" kern="1200" dirty="0"/>
        </a:p>
      </dsp:txBody>
      <dsp:txXfrm>
        <a:off x="4596151" y="1292579"/>
        <a:ext cx="1843777" cy="1106266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BBFEB9-C3E9-45F0-89A6-430362456F57}">
      <dsp:nvSpPr>
        <dsp:cNvPr id="0" name=""/>
        <dsp:cNvSpPr/>
      </dsp:nvSpPr>
      <dsp:spPr>
        <a:xfrm>
          <a:off x="132679" y="1041"/>
          <a:ext cx="1812503" cy="108750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个性化页面</a:t>
          </a:r>
          <a:r>
            <a:rPr lang="en-US" altLang="zh-CN" sz="1900" kern="1200" dirty="0"/>
            <a:t>Customized Page</a:t>
          </a:r>
        </a:p>
      </dsp:txBody>
      <dsp:txXfrm>
        <a:off x="132679" y="1041"/>
        <a:ext cx="1812503" cy="1087501"/>
      </dsp:txXfrm>
    </dsp:sp>
    <dsp:sp modelId="{A0870C9C-D63B-45BF-86F9-887237C64261}">
      <dsp:nvSpPr>
        <dsp:cNvPr id="0" name=""/>
        <dsp:cNvSpPr/>
      </dsp:nvSpPr>
      <dsp:spPr>
        <a:xfrm>
          <a:off x="2126433" y="1041"/>
          <a:ext cx="1812503" cy="108750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 个性化接口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Customized API</a:t>
          </a:r>
          <a:endParaRPr lang="zh-CN" altLang="en-US" sz="1900" kern="1200" dirty="0"/>
        </a:p>
      </dsp:txBody>
      <dsp:txXfrm>
        <a:off x="2126433" y="1041"/>
        <a:ext cx="1812503" cy="1087501"/>
      </dsp:txXfrm>
    </dsp:sp>
    <dsp:sp modelId="{1FED2D40-0EBA-4940-A342-7673A8D196F1}">
      <dsp:nvSpPr>
        <dsp:cNvPr id="0" name=""/>
        <dsp:cNvSpPr/>
      </dsp:nvSpPr>
      <dsp:spPr>
        <a:xfrm>
          <a:off x="4120186" y="1041"/>
          <a:ext cx="1812503" cy="108750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个性化</a:t>
          </a:r>
          <a:r>
            <a:rPr lang="en-US" altLang="zh-CN" sz="1900" kern="1200" dirty="0"/>
            <a:t>SDK</a:t>
          </a:r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Customized SDK</a:t>
          </a:r>
          <a:endParaRPr lang="zh-CN" altLang="en-US" sz="1900" kern="1200" dirty="0"/>
        </a:p>
      </dsp:txBody>
      <dsp:txXfrm>
        <a:off x="4120186" y="1041"/>
        <a:ext cx="1812503" cy="1087501"/>
      </dsp:txXfrm>
    </dsp:sp>
    <dsp:sp modelId="{1A580F5B-10A8-40C3-8874-D44A7BEA4EEB}">
      <dsp:nvSpPr>
        <dsp:cNvPr id="0" name=""/>
        <dsp:cNvSpPr/>
      </dsp:nvSpPr>
      <dsp:spPr>
        <a:xfrm>
          <a:off x="132679" y="1269793"/>
          <a:ext cx="1812503" cy="108750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合作者门户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Partner Portal</a:t>
          </a:r>
          <a:endParaRPr lang="zh-CN" altLang="en-US" sz="1900" kern="1200" dirty="0"/>
        </a:p>
      </dsp:txBody>
      <dsp:txXfrm>
        <a:off x="132679" y="1269793"/>
        <a:ext cx="1812503" cy="1087501"/>
      </dsp:txXfrm>
    </dsp:sp>
    <dsp:sp modelId="{9CED9088-5128-4C89-9212-078A97FCF351}">
      <dsp:nvSpPr>
        <dsp:cNvPr id="0" name=""/>
        <dsp:cNvSpPr/>
      </dsp:nvSpPr>
      <dsp:spPr>
        <a:xfrm>
          <a:off x="2126433" y="1269793"/>
          <a:ext cx="1812503" cy="108750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用户门户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User Portal</a:t>
          </a:r>
          <a:endParaRPr lang="zh-CN" altLang="en-US" sz="1900" kern="1200" dirty="0"/>
        </a:p>
      </dsp:txBody>
      <dsp:txXfrm>
        <a:off x="2126433" y="1269793"/>
        <a:ext cx="1812503" cy="1087501"/>
      </dsp:txXfrm>
    </dsp:sp>
    <dsp:sp modelId="{4CAB86EB-FAA7-4E35-A5FE-F7E9E344A299}">
      <dsp:nvSpPr>
        <dsp:cNvPr id="0" name=""/>
        <dsp:cNvSpPr/>
      </dsp:nvSpPr>
      <dsp:spPr>
        <a:xfrm>
          <a:off x="4120186" y="1269793"/>
          <a:ext cx="1812503" cy="108750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标准化套件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Unified API &amp; SDK</a:t>
          </a:r>
          <a:endParaRPr lang="zh-CN" altLang="en-US" sz="1900" kern="1200" dirty="0"/>
        </a:p>
      </dsp:txBody>
      <dsp:txXfrm>
        <a:off x="4120186" y="1269793"/>
        <a:ext cx="1812503" cy="108750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2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23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4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5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6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7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8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5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8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3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.xml><?xml version="1.0" encoding="utf-8"?>
<dgm:styleDef xmlns:dgm="http://schemas.openxmlformats.org/drawingml/2006/diagram" xmlns:a="http://schemas.openxmlformats.org/drawingml/2006/main" uniqueId="urn:microsoft.com/office/officeart/2005/8/quickstyle/3d9">
  <dgm:title val=""/>
  <dgm:desc val=""/>
  <dgm:catLst>
    <dgm:cat type="3D" pri="11900"/>
  </dgm:catLst>
  <dgm:scene3d>
    <a:camera prst="perspectiveRelaxed">
      <a:rot lat="19149996" lon="20104178" rev="1577324"/>
    </a:camera>
    <a:lightRig rig="soft" dir="t"/>
    <a:backdrop>
      <a:anchor x="0" y="0" z="-210000"/>
      <a:norm dx="0" dy="0" dz="914400"/>
      <a:up dx="0" dy="914400" dz="0"/>
    </a:backdrop>
  </dgm:scene3d>
  <dgm:styleLbl name="node0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>
      <a:sp3d extrusionH="28000" prstMaterial="matte"/>
    </dgm:txPr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0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7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9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F2801D-DE8D-4BA9-B268-DA3A97B1DA2E}" type="datetimeFigureOut">
              <a:rPr lang="zh-CN" altLang="en-US" smtClean="0"/>
              <a:t>2018/11/26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318851-0755-4A73-A99F-B81892E53F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64792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1pPr>
    <a:lvl2pPr marL="537667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2pPr>
    <a:lvl3pPr marL="1075334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3pPr>
    <a:lvl4pPr marL="1613002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4pPr>
    <a:lvl5pPr marL="2150669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5pPr>
    <a:lvl6pPr marL="2688336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6pPr>
    <a:lvl7pPr marL="3226003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7pPr>
    <a:lvl8pPr marL="3763670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8pPr>
    <a:lvl9pPr marL="4301338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1</a:t>
            </a:r>
            <a:r>
              <a:rPr lang="zh-CN" altLang="en-US" dirty="0"/>
              <a:t>、标题的解释：高可用、在线服务、持续演进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、评价数据化：系统巡检、主动上报、用户上报、人工巡检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、过程的保障：系统设计、组织结构、业务组成、研发过程、问题过程</a:t>
            </a:r>
            <a:endParaRPr lang="en-US" altLang="zh-CN" dirty="0"/>
          </a:p>
          <a:p>
            <a:r>
              <a:rPr lang="en-US" altLang="zh-CN" dirty="0"/>
              <a:t>4</a:t>
            </a:r>
            <a:r>
              <a:rPr lang="zh-CN" altLang="en-US" dirty="0"/>
              <a:t>、系统的设计：行业标杆、关键技术、</a:t>
            </a:r>
            <a:endParaRPr lang="en-US" altLang="zh-CN" dirty="0"/>
          </a:p>
          <a:p>
            <a:r>
              <a:rPr lang="en-US" altLang="zh-CN" dirty="0"/>
              <a:t>5</a:t>
            </a:r>
            <a:r>
              <a:rPr lang="zh-CN" altLang="en-US" dirty="0"/>
              <a:t>、运维的保障：</a:t>
            </a:r>
            <a:r>
              <a:rPr lang="en-US" altLang="zh-CN" dirty="0"/>
              <a:t>AB</a:t>
            </a:r>
            <a:r>
              <a:rPr lang="zh-CN" altLang="en-US" dirty="0"/>
              <a:t>测试、预发布、持续集成、公共模块升级、灰度、柔性</a:t>
            </a:r>
            <a:endParaRPr lang="en-US" altLang="zh-CN" dirty="0"/>
          </a:p>
          <a:p>
            <a:r>
              <a:rPr lang="en-US" altLang="zh-CN" dirty="0"/>
              <a:t>6</a:t>
            </a:r>
            <a:r>
              <a:rPr lang="zh-CN" altLang="en-US" dirty="0"/>
              <a:t>、知识的保障：客户端、网络、</a:t>
            </a:r>
            <a:r>
              <a:rPr lang="en-US" altLang="zh-CN" dirty="0"/>
              <a:t>CPU</a:t>
            </a:r>
            <a:r>
              <a:rPr lang="zh-CN" altLang="en-US" dirty="0"/>
              <a:t>、内存、磁盘、</a:t>
            </a:r>
            <a:r>
              <a:rPr lang="en-US" altLang="zh-CN" dirty="0"/>
              <a:t>SATA</a:t>
            </a:r>
            <a:r>
              <a:rPr lang="zh-CN" altLang="en-US" dirty="0"/>
              <a:t>、</a:t>
            </a:r>
            <a:r>
              <a:rPr lang="en-US" altLang="zh-CN" dirty="0"/>
              <a:t>SSD</a:t>
            </a:r>
            <a:r>
              <a:rPr lang="zh-CN" altLang="en-US" dirty="0"/>
              <a:t>、</a:t>
            </a:r>
            <a:r>
              <a:rPr lang="en-US" altLang="zh-CN" dirty="0"/>
              <a:t>NAS</a:t>
            </a:r>
            <a:r>
              <a:rPr lang="zh-CN" altLang="en-US" dirty="0"/>
              <a:t>等</a:t>
            </a:r>
            <a:endParaRPr lang="en-US" altLang="zh-CN" dirty="0"/>
          </a:p>
          <a:p>
            <a:r>
              <a:rPr lang="en-US" altLang="zh-CN" dirty="0"/>
              <a:t>7</a:t>
            </a:r>
            <a:r>
              <a:rPr lang="zh-CN" altLang="en-US" dirty="0"/>
              <a:t>、未来：</a:t>
            </a:r>
            <a:r>
              <a:rPr lang="en-US" altLang="zh-CN" dirty="0" err="1"/>
              <a:t>devops</a:t>
            </a:r>
            <a:r>
              <a:rPr lang="en-US" altLang="zh-CN" dirty="0"/>
              <a:t> + blockchain+ ai/dl</a:t>
            </a:r>
            <a:r>
              <a:rPr lang="zh-CN" altLang="en-US" dirty="0"/>
              <a:t>，如果承载的价值能够持续有效，会否是永生？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18279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600" b="1" dirty="0"/>
              <a:t>R</a:t>
            </a:r>
            <a:r>
              <a:rPr lang="en-US" altLang="zh-CN" sz="1600" dirty="0"/>
              <a:t> - </a:t>
            </a:r>
            <a:r>
              <a:rPr lang="en-US" altLang="zh-CN" sz="1600" b="1" dirty="0"/>
              <a:t>Responsible</a:t>
            </a:r>
            <a:r>
              <a:rPr lang="en-US" altLang="zh-CN" sz="1600" dirty="0"/>
              <a:t>  - </a:t>
            </a:r>
            <a:r>
              <a:rPr lang="zh-CN" altLang="en-US" sz="1600" dirty="0"/>
              <a:t>负责人</a:t>
            </a:r>
            <a:endParaRPr lang="en-US" altLang="zh-CN" sz="1600" dirty="0"/>
          </a:p>
          <a:p>
            <a:r>
              <a:rPr lang="en-US" altLang="zh-CN" sz="1600" b="1" dirty="0"/>
              <a:t>A</a:t>
            </a:r>
            <a:r>
              <a:rPr lang="en-US" altLang="zh-CN" sz="1600" dirty="0"/>
              <a:t> - </a:t>
            </a:r>
            <a:r>
              <a:rPr lang="en-US" altLang="zh-CN" sz="1600" b="1" dirty="0"/>
              <a:t>Accountable</a:t>
            </a:r>
            <a:r>
              <a:rPr lang="en-US" altLang="zh-CN" sz="1600" dirty="0"/>
              <a:t>  - </a:t>
            </a:r>
            <a:r>
              <a:rPr lang="zh-CN" altLang="en-US" sz="1600" dirty="0"/>
              <a:t>决策人</a:t>
            </a:r>
            <a:endParaRPr lang="en-US" altLang="zh-CN" sz="1600" dirty="0"/>
          </a:p>
          <a:p>
            <a:r>
              <a:rPr lang="en-US" altLang="zh-CN" sz="1600" b="1" dirty="0"/>
              <a:t>S</a:t>
            </a:r>
            <a:r>
              <a:rPr lang="en-US" altLang="zh-CN" sz="1600" dirty="0"/>
              <a:t> - </a:t>
            </a:r>
            <a:r>
              <a:rPr lang="en-US" altLang="zh-CN" sz="1600" b="1" dirty="0"/>
              <a:t>Support</a:t>
            </a:r>
            <a:r>
              <a:rPr lang="en-US" altLang="zh-CN" sz="1600" dirty="0"/>
              <a:t>           - </a:t>
            </a:r>
            <a:r>
              <a:rPr lang="zh-CN" altLang="en-US" sz="1600" dirty="0"/>
              <a:t>支持者</a:t>
            </a:r>
            <a:endParaRPr lang="en-US" altLang="zh-CN" sz="1600" dirty="0"/>
          </a:p>
          <a:p>
            <a:r>
              <a:rPr lang="en-US" altLang="zh-CN" sz="1600" b="1" dirty="0"/>
              <a:t>C</a:t>
            </a:r>
            <a:r>
              <a:rPr lang="en-US" altLang="zh-CN" sz="1600" dirty="0"/>
              <a:t> - </a:t>
            </a:r>
            <a:r>
              <a:rPr lang="en-US" altLang="zh-CN" sz="1600" b="1" dirty="0"/>
              <a:t>Consulted</a:t>
            </a:r>
            <a:r>
              <a:rPr lang="en-US" altLang="zh-CN" sz="1600" dirty="0"/>
              <a:t>       - </a:t>
            </a:r>
            <a:r>
              <a:rPr lang="zh-CN" altLang="en-US" sz="1600" dirty="0"/>
              <a:t>顾问</a:t>
            </a:r>
            <a:endParaRPr lang="en-US" altLang="zh-CN" sz="1600" dirty="0"/>
          </a:p>
          <a:p>
            <a:r>
              <a:rPr lang="en-US" altLang="zh-CN" sz="1600" b="1" dirty="0"/>
              <a:t>I</a:t>
            </a:r>
            <a:r>
              <a:rPr lang="en-US" altLang="zh-CN" sz="1600" dirty="0"/>
              <a:t> - </a:t>
            </a:r>
            <a:r>
              <a:rPr lang="en-US" altLang="zh-CN" sz="1600" b="1" dirty="0"/>
              <a:t>Informed        </a:t>
            </a:r>
            <a:r>
              <a:rPr lang="en-US" altLang="zh-CN" sz="1600" dirty="0"/>
              <a:t> - </a:t>
            </a:r>
            <a:r>
              <a:rPr lang="zh-CN" altLang="en-US" sz="1600" dirty="0"/>
              <a:t>知会人</a:t>
            </a:r>
            <a:endParaRPr lang="en-US" altLang="zh-CN" sz="1600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7728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APP</a:t>
            </a:r>
            <a:r>
              <a:rPr lang="zh-CN" altLang="en-US" dirty="0"/>
              <a:t>的升级要确保存量用户终端的兼容性；非强制性的升级要考虑多个版本并存的可用性；后端的升级要确保新版本对旧版本的兼容性；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58981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红色的时要被替换掉，黄色的要变更，蓝色的要扩容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46835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367685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0753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rgbClr val="FF0000"/>
                </a:solidFill>
              </a:rPr>
              <a:t>1\</a:t>
            </a:r>
            <a:r>
              <a:rPr lang="zh-CN" altLang="en-US" dirty="0">
                <a:solidFill>
                  <a:srgbClr val="FF0000"/>
                </a:solidFill>
              </a:rPr>
              <a:t>除了接入层以外，都不应该有外网</a:t>
            </a:r>
            <a:endParaRPr lang="en-US" altLang="zh-CN" dirty="0">
              <a:solidFill>
                <a:srgbClr val="FF0000"/>
              </a:solidFill>
            </a:endParaRPr>
          </a:p>
          <a:p>
            <a:pPr marL="0" marR="0" lvl="0" indent="0" algn="l" defTabSz="10753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rgbClr val="FF0000"/>
                </a:solidFill>
              </a:rPr>
              <a:t>2\</a:t>
            </a:r>
            <a:r>
              <a:rPr lang="zh-CN" altLang="en-US" dirty="0">
                <a:solidFill>
                  <a:srgbClr val="FF0000"/>
                </a:solidFill>
              </a:rPr>
              <a:t>数据类型</a:t>
            </a:r>
            <a:endParaRPr lang="en-US" altLang="zh-CN" dirty="0">
              <a:solidFill>
                <a:srgbClr val="FF0000"/>
              </a:solidFill>
            </a:endParaRPr>
          </a:p>
          <a:p>
            <a:pPr marL="0" marR="0" lvl="0" indent="0" algn="l" defTabSz="10753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rgbClr val="FF0000"/>
                </a:solidFill>
              </a:rPr>
              <a:t>3\</a:t>
            </a:r>
            <a:r>
              <a:rPr lang="zh-CN" altLang="en-US" dirty="0">
                <a:solidFill>
                  <a:srgbClr val="FF0000"/>
                </a:solidFill>
              </a:rPr>
              <a:t>业务数量</a:t>
            </a:r>
            <a:endParaRPr lang="en-US" altLang="zh-CN" dirty="0">
              <a:solidFill>
                <a:srgbClr val="FF0000"/>
              </a:solidFill>
            </a:endParaRPr>
          </a:p>
          <a:p>
            <a:pPr marL="0" marR="0" lvl="0" indent="0" algn="l" defTabSz="10753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rgbClr val="FF0000"/>
                </a:solidFill>
              </a:rPr>
              <a:t>4\</a:t>
            </a:r>
            <a:r>
              <a:rPr lang="zh-CN" altLang="en-US" dirty="0">
                <a:solidFill>
                  <a:srgbClr val="FF0000"/>
                </a:solidFill>
              </a:rPr>
              <a:t>数据分片</a:t>
            </a:r>
            <a:endParaRPr lang="en-US" altLang="zh-CN" dirty="0">
              <a:solidFill>
                <a:srgbClr val="FF0000"/>
              </a:solidFill>
            </a:endParaRPr>
          </a:p>
          <a:p>
            <a:pPr marL="0" marR="0" lvl="0" indent="0" algn="l" defTabSz="10753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rgbClr val="FF0000"/>
                </a:solidFill>
              </a:rPr>
              <a:t>5\</a:t>
            </a:r>
            <a:r>
              <a:rPr lang="zh-CN" altLang="en-US" dirty="0">
                <a:solidFill>
                  <a:srgbClr val="FF0000"/>
                </a:solidFill>
              </a:rPr>
              <a:t>无单点，负载均衡</a:t>
            </a:r>
            <a:endParaRPr lang="en-US" altLang="zh-CN" dirty="0">
              <a:solidFill>
                <a:srgbClr val="FF0000"/>
              </a:solidFill>
            </a:endParaRPr>
          </a:p>
          <a:p>
            <a:pPr marL="0" marR="0" lvl="0" indent="0" algn="l" defTabSz="10753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rgbClr val="FF0000"/>
                </a:solidFill>
              </a:rPr>
              <a:t>6\</a:t>
            </a:r>
            <a:r>
              <a:rPr lang="zh-CN" altLang="en-US" dirty="0">
                <a:solidFill>
                  <a:srgbClr val="FF0000"/>
                </a:solidFill>
              </a:rPr>
              <a:t>数据读写太快</a:t>
            </a:r>
            <a:endParaRPr lang="en-US" altLang="zh-CN" dirty="0">
              <a:solidFill>
                <a:srgbClr val="FF0000"/>
              </a:solidFill>
            </a:endParaRPr>
          </a:p>
          <a:p>
            <a:pPr marL="0" marR="0" lvl="0" indent="0" algn="l" defTabSz="10753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rgbClr val="FF0000"/>
                </a:solidFill>
              </a:rPr>
              <a:t>7\</a:t>
            </a:r>
            <a:r>
              <a:rPr lang="zh-CN" altLang="en-US" dirty="0">
                <a:solidFill>
                  <a:srgbClr val="FF0000"/>
                </a:solidFill>
              </a:rPr>
              <a:t>数据热点太多</a:t>
            </a:r>
            <a:endParaRPr lang="en-US" altLang="zh-CN" dirty="0">
              <a:solidFill>
                <a:srgbClr val="FF0000"/>
              </a:solidFill>
            </a:endParaRPr>
          </a:p>
          <a:p>
            <a:pPr marL="0" marR="0" lvl="0" indent="0" algn="l" defTabSz="10753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rgbClr val="FF0000"/>
                </a:solidFill>
              </a:rPr>
              <a:t>8\</a:t>
            </a:r>
            <a:r>
              <a:rPr lang="zh-CN" altLang="en-US" dirty="0">
                <a:solidFill>
                  <a:srgbClr val="FF0000"/>
                </a:solidFill>
              </a:rPr>
              <a:t>逻辑服务共性需求</a:t>
            </a:r>
            <a:endParaRPr lang="en-US" altLang="zh-CN" dirty="0">
              <a:solidFill>
                <a:srgbClr val="FF0000"/>
              </a:solidFill>
            </a:endParaRPr>
          </a:p>
          <a:p>
            <a:pPr marL="0" marR="0" lvl="0" indent="0" algn="l" defTabSz="10753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rgbClr val="FF0000"/>
                </a:solidFill>
              </a:rPr>
              <a:t>9\</a:t>
            </a:r>
            <a:r>
              <a:rPr lang="zh-CN" altLang="en-US" dirty="0">
                <a:solidFill>
                  <a:srgbClr val="FF0000"/>
                </a:solidFill>
              </a:rPr>
              <a:t>数据库代理</a:t>
            </a:r>
            <a:endParaRPr lang="en-US" altLang="zh-CN" dirty="0">
              <a:solidFill>
                <a:srgbClr val="FF0000"/>
              </a:solidFill>
            </a:endParaRPr>
          </a:p>
          <a:p>
            <a:pPr marL="0" marR="0" lvl="0" indent="0" algn="l" defTabSz="10753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rgbClr val="FF0000"/>
                </a:solidFill>
              </a:rPr>
              <a:t>10\</a:t>
            </a:r>
            <a:r>
              <a:rPr lang="zh-CN" altLang="en-US" dirty="0">
                <a:solidFill>
                  <a:srgbClr val="FF0000"/>
                </a:solidFill>
              </a:rPr>
              <a:t>用户分地域</a:t>
            </a:r>
            <a:endParaRPr lang="en-US" altLang="zh-CN" dirty="0">
              <a:solidFill>
                <a:srgbClr val="FF0000"/>
              </a:solidFill>
            </a:endParaRPr>
          </a:p>
          <a:p>
            <a:pPr marL="0" marR="0" lvl="0" indent="0" algn="l" defTabSz="10753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rgbClr val="FF0000"/>
                </a:solidFill>
              </a:rPr>
              <a:t>11\</a:t>
            </a:r>
            <a:r>
              <a:rPr lang="zh-CN" altLang="en-US" dirty="0">
                <a:solidFill>
                  <a:srgbClr val="FF0000"/>
                </a:solidFill>
              </a:rPr>
              <a:t>逻辑就近</a:t>
            </a:r>
            <a:endParaRPr lang="en-US" altLang="zh-CN" dirty="0">
              <a:solidFill>
                <a:srgbClr val="FF0000"/>
              </a:solidFill>
            </a:endParaRPr>
          </a:p>
          <a:p>
            <a:pPr marL="0" marR="0" lvl="0" indent="0" algn="l" defTabSz="10753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rgbClr val="FF0000"/>
                </a:solidFill>
              </a:rPr>
              <a:t>12\</a:t>
            </a:r>
            <a:r>
              <a:rPr lang="zh-CN" altLang="en-US" dirty="0">
                <a:solidFill>
                  <a:srgbClr val="FF0000"/>
                </a:solidFill>
              </a:rPr>
              <a:t>数据多</a:t>
            </a:r>
            <a:r>
              <a:rPr lang="en-US" altLang="zh-CN" dirty="0">
                <a:solidFill>
                  <a:srgbClr val="FF0000"/>
                </a:solidFill>
              </a:rPr>
              <a:t>IDC</a:t>
            </a:r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没有单点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负载均衡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无状态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幂等性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水平扩缩容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统一协议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日志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配置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快速发布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66218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spcAft>
                <a:spcPts val="0"/>
              </a:spcAft>
            </a:pPr>
            <a:r>
              <a:rPr lang="en-US" altLang="zh-CN" sz="1600" kern="100" dirty="0">
                <a:latin typeface="Calibri"/>
                <a:ea typeface="宋体"/>
                <a:cs typeface="Times New Roman"/>
              </a:rPr>
              <a:t>……</a:t>
            </a:r>
          </a:p>
          <a:p>
            <a:pPr algn="just">
              <a:spcAft>
                <a:spcPts val="0"/>
              </a:spcAft>
            </a:pPr>
            <a:r>
              <a:rPr lang="en-US" altLang="zh-CN" sz="1600" b="1" kern="100" dirty="0">
                <a:latin typeface="Calibri"/>
                <a:ea typeface="宋体"/>
                <a:cs typeface="Times New Roman"/>
              </a:rPr>
              <a:t>      </a:t>
            </a:r>
            <a:r>
              <a:rPr lang="en-US" altLang="zh-CN" sz="1600" b="1" kern="100" dirty="0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  </a:t>
            </a:r>
            <a:r>
              <a:rPr lang="en-US" altLang="zh-CN" sz="1600" b="1" kern="100" dirty="0" err="1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CGNSApi</a:t>
            </a:r>
            <a:r>
              <a:rPr lang="en-US" altLang="zh-CN" sz="1600" b="1" kern="100" dirty="0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 </a:t>
            </a:r>
            <a:r>
              <a:rPr lang="en-US" altLang="zh-CN" sz="1600" b="1" kern="100" dirty="0" err="1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objCGNSApi</a:t>
            </a:r>
            <a:r>
              <a:rPr lang="en-US" altLang="zh-CN" sz="1600" b="1" kern="100" dirty="0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("TEST_CALLER_1");	</a:t>
            </a:r>
            <a:endParaRPr lang="zh-CN" altLang="zh-CN" sz="1600" kern="100" dirty="0">
              <a:solidFill>
                <a:srgbClr val="FF0000"/>
              </a:solidFill>
              <a:latin typeface="Calibri"/>
              <a:ea typeface="宋体"/>
              <a:cs typeface="Times New Roman"/>
            </a:endParaRPr>
          </a:p>
          <a:p>
            <a:pPr indent="266700" algn="just">
              <a:spcAft>
                <a:spcPts val="0"/>
              </a:spcAft>
            </a:pPr>
            <a:r>
              <a:rPr lang="en-US" altLang="zh-CN" sz="1600" kern="100" dirty="0">
                <a:latin typeface="Calibri"/>
                <a:ea typeface="宋体"/>
                <a:cs typeface="Times New Roman"/>
              </a:rPr>
              <a:t> </a:t>
            </a:r>
            <a:endParaRPr lang="zh-CN" altLang="zh-CN" sz="1600" kern="100" dirty="0">
              <a:latin typeface="Calibri"/>
              <a:ea typeface="宋体"/>
              <a:cs typeface="Times New Roman"/>
            </a:endParaRPr>
          </a:p>
          <a:p>
            <a:pPr algn="just">
              <a:spcAft>
                <a:spcPts val="0"/>
              </a:spcAft>
            </a:pPr>
            <a:r>
              <a:rPr lang="en-US" altLang="zh-CN" sz="1600" b="1" kern="100" dirty="0">
                <a:latin typeface="Calibri"/>
                <a:ea typeface="宋体"/>
                <a:cs typeface="Times New Roman"/>
              </a:rPr>
              <a:t>         </a:t>
            </a:r>
            <a:r>
              <a:rPr lang="en-US" altLang="zh-CN" sz="1600" kern="100" dirty="0">
                <a:latin typeface="Calibri"/>
                <a:ea typeface="宋体"/>
                <a:cs typeface="Times New Roman"/>
              </a:rPr>
              <a:t>std::string </a:t>
            </a:r>
            <a:r>
              <a:rPr lang="en-US" altLang="zh-CN" sz="1600" kern="100" dirty="0" err="1">
                <a:latin typeface="Calibri"/>
                <a:ea typeface="宋体"/>
                <a:cs typeface="Times New Roman"/>
              </a:rPr>
              <a:t>sCalleeID</a:t>
            </a:r>
            <a:r>
              <a:rPr lang="en-US" altLang="zh-CN" sz="1600" kern="100" dirty="0">
                <a:latin typeface="Calibri"/>
                <a:ea typeface="宋体"/>
                <a:cs typeface="Times New Roman"/>
              </a:rPr>
              <a:t> = “TEST_CALLEE_1”;</a:t>
            </a:r>
            <a:endParaRPr lang="zh-CN" altLang="zh-CN" sz="1600" kern="100" dirty="0">
              <a:latin typeface="Calibri"/>
              <a:ea typeface="宋体"/>
              <a:cs typeface="Times New Roman"/>
            </a:endParaRPr>
          </a:p>
          <a:p>
            <a:pPr algn="just">
              <a:spcAft>
                <a:spcPts val="0"/>
              </a:spcAft>
            </a:pPr>
            <a:r>
              <a:rPr lang="en-US" altLang="zh-CN" sz="1600" kern="100" dirty="0">
                <a:latin typeface="Calibri"/>
                <a:ea typeface="宋体"/>
                <a:cs typeface="Times New Roman"/>
              </a:rPr>
              <a:t>         std::string </a:t>
            </a:r>
            <a:r>
              <a:rPr lang="en-US" altLang="zh-CN" sz="1600" kern="100" dirty="0" err="1">
                <a:latin typeface="Calibri"/>
                <a:ea typeface="宋体"/>
                <a:cs typeface="Times New Roman"/>
              </a:rPr>
              <a:t>sIp</a:t>
            </a:r>
            <a:r>
              <a:rPr lang="en-US" altLang="zh-CN" sz="1600" kern="100" dirty="0">
                <a:latin typeface="Calibri"/>
                <a:ea typeface="宋体"/>
                <a:cs typeface="Times New Roman"/>
              </a:rPr>
              <a:t>;</a:t>
            </a:r>
            <a:endParaRPr lang="zh-CN" altLang="zh-CN" sz="1600" kern="100" dirty="0">
              <a:latin typeface="Calibri"/>
              <a:ea typeface="宋体"/>
              <a:cs typeface="Times New Roman"/>
            </a:endParaRPr>
          </a:p>
          <a:p>
            <a:pPr algn="just">
              <a:spcAft>
                <a:spcPts val="0"/>
              </a:spcAft>
            </a:pPr>
            <a:r>
              <a:rPr lang="en-US" altLang="zh-CN" sz="1600" kern="100" dirty="0">
                <a:latin typeface="Calibri"/>
                <a:ea typeface="宋体"/>
                <a:cs typeface="Times New Roman"/>
              </a:rPr>
              <a:t>         int port;</a:t>
            </a:r>
            <a:endParaRPr lang="zh-CN" altLang="zh-CN" sz="1600" kern="100" dirty="0">
              <a:latin typeface="Calibri"/>
              <a:ea typeface="宋体"/>
              <a:cs typeface="Times New Roman"/>
            </a:endParaRPr>
          </a:p>
          <a:p>
            <a:pPr indent="266700" algn="just">
              <a:spcAft>
                <a:spcPts val="0"/>
              </a:spcAft>
            </a:pPr>
            <a:r>
              <a:rPr lang="en-US" altLang="zh-CN" sz="1600" kern="100" dirty="0">
                <a:latin typeface="Calibri"/>
                <a:ea typeface="宋体"/>
                <a:cs typeface="Times New Roman"/>
              </a:rPr>
              <a:t> </a:t>
            </a:r>
            <a:endParaRPr lang="zh-CN" altLang="zh-CN" sz="1600" kern="100" dirty="0">
              <a:latin typeface="Calibri"/>
              <a:ea typeface="宋体"/>
              <a:cs typeface="Times New Roman"/>
            </a:endParaRPr>
          </a:p>
          <a:p>
            <a:pPr indent="266700" algn="just">
              <a:spcAft>
                <a:spcPts val="0"/>
              </a:spcAft>
            </a:pPr>
            <a:r>
              <a:rPr lang="en-US" altLang="zh-CN" sz="1600" b="1" kern="100" dirty="0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      int </a:t>
            </a:r>
            <a:r>
              <a:rPr lang="en-US" altLang="zh-CN" sz="1600" b="1" kern="100" dirty="0" err="1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iRetcode_Get</a:t>
            </a:r>
            <a:r>
              <a:rPr lang="en-US" altLang="zh-CN" sz="1600" b="1" kern="100" dirty="0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 =  </a:t>
            </a:r>
            <a:r>
              <a:rPr lang="en-US" altLang="zh-CN" sz="1600" b="1" kern="100" dirty="0" err="1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objCGNSApi.GetNodeInfo</a:t>
            </a:r>
            <a:r>
              <a:rPr lang="en-US" altLang="zh-CN" sz="1600" b="1" kern="100" dirty="0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 (</a:t>
            </a:r>
            <a:r>
              <a:rPr lang="en-US" altLang="zh-CN" sz="1600" b="1" kern="100" dirty="0" err="1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sCalleeID</a:t>
            </a:r>
            <a:r>
              <a:rPr lang="en-US" altLang="zh-CN" sz="1600" b="1" kern="100" dirty="0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, </a:t>
            </a:r>
            <a:r>
              <a:rPr lang="en-US" altLang="zh-CN" sz="1600" b="1" kern="100" dirty="0" err="1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sIp</a:t>
            </a:r>
            <a:r>
              <a:rPr lang="en-US" altLang="zh-CN" sz="1600" b="1" kern="100" dirty="0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, port);</a:t>
            </a:r>
            <a:endParaRPr lang="zh-CN" altLang="zh-CN" sz="1600" kern="100" dirty="0">
              <a:solidFill>
                <a:srgbClr val="FF0000"/>
              </a:solidFill>
              <a:latin typeface="Calibri"/>
              <a:ea typeface="宋体"/>
              <a:cs typeface="Times New Roman"/>
            </a:endParaRPr>
          </a:p>
          <a:p>
            <a:pPr indent="266700" algn="just">
              <a:spcAft>
                <a:spcPts val="0"/>
              </a:spcAft>
            </a:pPr>
            <a:r>
              <a:rPr lang="en-US" altLang="zh-CN" sz="1600" b="1" kern="100" dirty="0">
                <a:latin typeface="Calibri"/>
                <a:ea typeface="宋体"/>
                <a:cs typeface="Times New Roman"/>
              </a:rPr>
              <a:t> </a:t>
            </a:r>
            <a:endParaRPr lang="zh-CN" altLang="zh-CN" sz="1600" kern="100" dirty="0">
              <a:latin typeface="Calibri"/>
              <a:ea typeface="宋体"/>
              <a:cs typeface="Times New Roman"/>
            </a:endParaRPr>
          </a:p>
          <a:p>
            <a:pPr indent="266700" algn="just">
              <a:spcAft>
                <a:spcPts val="0"/>
              </a:spcAft>
            </a:pPr>
            <a:r>
              <a:rPr lang="en-US" altLang="zh-CN" sz="1600" kern="100" dirty="0">
                <a:latin typeface="Calibri"/>
                <a:ea typeface="宋体"/>
                <a:cs typeface="Times New Roman"/>
              </a:rPr>
              <a:t>      if( 0 == </a:t>
            </a:r>
            <a:r>
              <a:rPr lang="en-US" altLang="zh-CN" sz="1600" kern="100" dirty="0" err="1">
                <a:latin typeface="Calibri"/>
                <a:ea typeface="宋体"/>
                <a:cs typeface="Times New Roman"/>
              </a:rPr>
              <a:t>iRetcode_Get</a:t>
            </a:r>
            <a:r>
              <a:rPr lang="en-US" altLang="zh-CN" sz="1600" kern="100" dirty="0">
                <a:latin typeface="Calibri"/>
                <a:ea typeface="宋体"/>
                <a:cs typeface="Times New Roman"/>
              </a:rPr>
              <a:t>)</a:t>
            </a:r>
            <a:endParaRPr lang="zh-CN" altLang="zh-CN" sz="1600" kern="100" dirty="0">
              <a:latin typeface="Calibri"/>
              <a:ea typeface="宋体"/>
              <a:cs typeface="Times New Roman"/>
            </a:endParaRPr>
          </a:p>
          <a:p>
            <a:pPr indent="266700" algn="just">
              <a:spcAft>
                <a:spcPts val="0"/>
              </a:spcAft>
            </a:pPr>
            <a:r>
              <a:rPr lang="en-US" altLang="zh-CN" sz="1600" kern="100" dirty="0">
                <a:latin typeface="Calibri"/>
                <a:ea typeface="宋体"/>
                <a:cs typeface="Times New Roman"/>
              </a:rPr>
              <a:t>      {				</a:t>
            </a:r>
            <a:r>
              <a:rPr lang="en-US" altLang="zh-CN" sz="1600" b="1" kern="100" dirty="0">
                <a:latin typeface="Calibri"/>
                <a:ea typeface="宋体"/>
                <a:cs typeface="Times New Roman"/>
              </a:rPr>
              <a:t>				</a:t>
            </a:r>
            <a:endParaRPr lang="zh-CN" altLang="zh-CN" sz="1600" kern="100" dirty="0">
              <a:latin typeface="Calibri"/>
              <a:ea typeface="宋体"/>
              <a:cs typeface="Times New Roman"/>
            </a:endParaRPr>
          </a:p>
          <a:p>
            <a:pPr indent="266700"/>
            <a:r>
              <a:rPr lang="en-US" altLang="zh-CN" sz="1600" b="1" kern="100" dirty="0">
                <a:latin typeface="Calibri"/>
                <a:ea typeface="宋体"/>
                <a:cs typeface="Times New Roman"/>
              </a:rPr>
              <a:t>	          </a:t>
            </a:r>
            <a:r>
              <a:rPr lang="en-US" altLang="zh-CN" sz="1600" kern="100" dirty="0">
                <a:latin typeface="Calibri"/>
                <a:ea typeface="宋体"/>
                <a:cs typeface="Times New Roman"/>
              </a:rPr>
              <a:t>int </a:t>
            </a:r>
            <a:r>
              <a:rPr lang="en-US" altLang="zh-CN" sz="1600" kern="100" dirty="0" err="1">
                <a:latin typeface="Calibri"/>
                <a:ea typeface="宋体"/>
                <a:cs typeface="Times New Roman"/>
              </a:rPr>
              <a:t>method_id</a:t>
            </a:r>
            <a:r>
              <a:rPr lang="en-US" altLang="zh-CN" sz="1600" kern="100" dirty="0">
                <a:latin typeface="Calibri"/>
                <a:ea typeface="宋体"/>
                <a:cs typeface="Times New Roman"/>
              </a:rPr>
              <a:t> =1;</a:t>
            </a:r>
            <a:endParaRPr lang="zh-CN" altLang="zh-CN" sz="1600" kern="100" dirty="0">
              <a:latin typeface="Calibri"/>
              <a:ea typeface="宋体"/>
              <a:cs typeface="Times New Roman"/>
            </a:endParaRPr>
          </a:p>
          <a:p>
            <a:pPr indent="266700"/>
            <a:r>
              <a:rPr lang="en-US" altLang="zh-CN" sz="1600" kern="100" dirty="0">
                <a:latin typeface="Calibri"/>
                <a:ea typeface="宋体"/>
                <a:cs typeface="Times New Roman"/>
              </a:rPr>
              <a:t>	          int </a:t>
            </a:r>
            <a:r>
              <a:rPr lang="en-US" altLang="zh-CN" sz="1600" kern="100" dirty="0" err="1">
                <a:latin typeface="Calibri"/>
                <a:ea typeface="宋体"/>
                <a:cs typeface="Times New Roman"/>
              </a:rPr>
              <a:t>iRetcode_Call</a:t>
            </a:r>
            <a:r>
              <a:rPr lang="en-US" altLang="zh-CN" sz="1600" kern="100" dirty="0">
                <a:latin typeface="Calibri"/>
                <a:ea typeface="宋体"/>
                <a:cs typeface="Times New Roman"/>
              </a:rPr>
              <a:t> = 0;</a:t>
            </a:r>
            <a:endParaRPr lang="zh-CN" altLang="zh-CN" sz="1600" kern="100" dirty="0">
              <a:latin typeface="Calibri"/>
              <a:ea typeface="宋体"/>
              <a:cs typeface="Times New Roman"/>
            </a:endParaRPr>
          </a:p>
          <a:p>
            <a:pPr indent="266700"/>
            <a:r>
              <a:rPr lang="en-US" altLang="zh-CN" sz="1600" b="1" kern="100" dirty="0">
                <a:latin typeface="Calibri"/>
                <a:ea typeface="宋体"/>
                <a:cs typeface="Times New Roman"/>
              </a:rPr>
              <a:t>	          {</a:t>
            </a:r>
            <a:endParaRPr lang="zh-CN" altLang="zh-CN" sz="1600" kern="100" dirty="0">
              <a:latin typeface="Calibri"/>
              <a:ea typeface="宋体"/>
              <a:cs typeface="Times New Roman"/>
            </a:endParaRPr>
          </a:p>
          <a:p>
            <a:pPr indent="266700"/>
            <a:r>
              <a:rPr lang="en-US" altLang="zh-CN" sz="1600" b="1" kern="100" dirty="0">
                <a:latin typeface="Calibri"/>
                <a:ea typeface="宋体"/>
                <a:cs typeface="Times New Roman"/>
              </a:rPr>
              <a:t>		              </a:t>
            </a:r>
            <a:r>
              <a:rPr lang="en-US" altLang="zh-CN" sz="1600" b="1" kern="100" dirty="0" err="1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CGNSAutoReporter</a:t>
            </a:r>
            <a:r>
              <a:rPr lang="en-US" altLang="zh-CN" sz="1600" b="1" kern="100" dirty="0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 </a:t>
            </a:r>
            <a:r>
              <a:rPr lang="en-US" altLang="zh-CN" sz="1600" b="1" kern="100" dirty="0" err="1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objCGNSAutoReporter</a:t>
            </a:r>
            <a:r>
              <a:rPr lang="en-US" altLang="zh-CN" sz="1600" b="1" kern="100" dirty="0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(&amp;</a:t>
            </a:r>
            <a:r>
              <a:rPr lang="en-US" altLang="zh-CN" sz="1600" b="1" kern="100" dirty="0" err="1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objCGNSApi</a:t>
            </a:r>
            <a:r>
              <a:rPr lang="en-US" altLang="zh-CN" sz="1600" b="1" kern="100" dirty="0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,                            </a:t>
            </a:r>
          </a:p>
          <a:p>
            <a:pPr indent="266700"/>
            <a:r>
              <a:rPr lang="en-US" altLang="zh-CN" sz="1600" b="1" kern="100" dirty="0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                                   &amp;</a:t>
            </a:r>
            <a:r>
              <a:rPr lang="en-US" altLang="zh-CN" sz="1600" kern="100" dirty="0" err="1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sCalleeID</a:t>
            </a:r>
            <a:r>
              <a:rPr lang="en-US" altLang="zh-CN" sz="1600" b="1" kern="100" dirty="0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,&amp;</a:t>
            </a:r>
            <a:r>
              <a:rPr lang="en-US" altLang="zh-CN" sz="1600" b="1" kern="100" dirty="0" err="1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sIp</a:t>
            </a:r>
            <a:r>
              <a:rPr lang="en-US" altLang="zh-CN" sz="1600" b="1" kern="100" dirty="0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,&amp;.port,&amp;method_id,&amp;</a:t>
            </a:r>
            <a:r>
              <a:rPr lang="en-US" altLang="zh-CN" sz="1600" b="1" kern="100" dirty="0" err="1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iRetcode_Call</a:t>
            </a:r>
            <a:r>
              <a:rPr lang="en-US" altLang="zh-CN" sz="1600" b="1" kern="100" dirty="0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);</a:t>
            </a:r>
            <a:endParaRPr lang="zh-CN" altLang="zh-CN" sz="1600" kern="100" dirty="0">
              <a:solidFill>
                <a:srgbClr val="FF0000"/>
              </a:solidFill>
              <a:latin typeface="Calibri"/>
              <a:ea typeface="宋体"/>
              <a:cs typeface="Times New Roman"/>
            </a:endParaRPr>
          </a:p>
          <a:p>
            <a:pPr indent="266700"/>
            <a:r>
              <a:rPr lang="en-US" altLang="zh-CN" sz="1600" b="1" kern="100" dirty="0">
                <a:latin typeface="Calibri"/>
                <a:ea typeface="宋体"/>
                <a:cs typeface="Times New Roman"/>
              </a:rPr>
              <a:t>					</a:t>
            </a:r>
            <a:endParaRPr lang="zh-CN" altLang="zh-CN" sz="1600" kern="100" dirty="0">
              <a:latin typeface="Calibri"/>
              <a:ea typeface="宋体"/>
              <a:cs typeface="Times New Roman"/>
            </a:endParaRPr>
          </a:p>
          <a:p>
            <a:pPr indent="266700"/>
            <a:r>
              <a:rPr lang="en-US" altLang="zh-CN" sz="1600" b="1" kern="100" dirty="0">
                <a:latin typeface="Calibri"/>
                <a:ea typeface="宋体"/>
                <a:cs typeface="Times New Roman"/>
              </a:rPr>
              <a:t>		              </a:t>
            </a:r>
            <a:r>
              <a:rPr lang="en-US" altLang="zh-CN" sz="1600" b="1" kern="100" dirty="0" err="1">
                <a:latin typeface="Calibri"/>
                <a:ea typeface="宋体"/>
                <a:cs typeface="Times New Roman"/>
              </a:rPr>
              <a:t>iRetcode_Call</a:t>
            </a:r>
            <a:r>
              <a:rPr lang="en-US" altLang="zh-CN" sz="1600" b="1" kern="100" dirty="0">
                <a:latin typeface="Calibri"/>
                <a:ea typeface="宋体"/>
                <a:cs typeface="Times New Roman"/>
              </a:rPr>
              <a:t> = </a:t>
            </a:r>
            <a:r>
              <a:rPr lang="en-US" altLang="zh-CN" sz="1600" b="1" kern="100" dirty="0" err="1">
                <a:latin typeface="Calibri"/>
                <a:ea typeface="宋体"/>
                <a:cs typeface="Times New Roman"/>
              </a:rPr>
              <a:t>CallService</a:t>
            </a:r>
            <a:r>
              <a:rPr lang="en-US" altLang="zh-CN" sz="1600" b="1" kern="100" dirty="0">
                <a:latin typeface="Calibri"/>
                <a:ea typeface="宋体"/>
                <a:cs typeface="Times New Roman"/>
              </a:rPr>
              <a:t>(</a:t>
            </a:r>
            <a:r>
              <a:rPr lang="en-US" altLang="zh-CN" sz="1600" b="1" kern="100" dirty="0" err="1">
                <a:latin typeface="Calibri"/>
                <a:ea typeface="宋体"/>
                <a:cs typeface="Times New Roman"/>
              </a:rPr>
              <a:t>objServiceNode</a:t>
            </a:r>
            <a:r>
              <a:rPr lang="en-US" altLang="zh-CN" sz="1600" b="1" kern="100" dirty="0">
                <a:latin typeface="Calibri"/>
                <a:ea typeface="宋体"/>
                <a:cs typeface="Times New Roman"/>
              </a:rPr>
              <a:t>);</a:t>
            </a:r>
            <a:endParaRPr lang="zh-CN" altLang="zh-CN" sz="1600" kern="100" dirty="0">
              <a:latin typeface="Calibri"/>
              <a:ea typeface="宋体"/>
              <a:cs typeface="Times New Roman"/>
            </a:endParaRPr>
          </a:p>
          <a:p>
            <a:pPr indent="266700" algn="just">
              <a:spcAft>
                <a:spcPts val="0"/>
              </a:spcAft>
            </a:pPr>
            <a:r>
              <a:rPr lang="en-US" altLang="zh-CN" sz="1600" b="1" kern="100" dirty="0">
                <a:latin typeface="Calibri"/>
                <a:ea typeface="宋体"/>
                <a:cs typeface="Times New Roman"/>
              </a:rPr>
              <a:t>	          }</a:t>
            </a:r>
            <a:endParaRPr lang="zh-CN" altLang="zh-CN" sz="1600" kern="100" dirty="0">
              <a:latin typeface="Calibri"/>
              <a:ea typeface="宋体"/>
              <a:cs typeface="Times New Roman"/>
            </a:endParaRPr>
          </a:p>
          <a:p>
            <a:pPr indent="266700" algn="just">
              <a:spcAft>
                <a:spcPts val="0"/>
              </a:spcAft>
            </a:pPr>
            <a:r>
              <a:rPr lang="en-US" altLang="zh-CN" sz="1600" kern="100" dirty="0">
                <a:latin typeface="Calibri"/>
                <a:ea typeface="宋体"/>
                <a:cs typeface="Times New Roman"/>
              </a:rPr>
              <a:t>       }</a:t>
            </a:r>
            <a:endParaRPr lang="zh-CN" altLang="zh-CN" sz="1600" kern="100" dirty="0">
              <a:latin typeface="Calibri"/>
              <a:ea typeface="宋体"/>
              <a:cs typeface="Times New Roman"/>
            </a:endParaRPr>
          </a:p>
          <a:p>
            <a:pPr indent="266700" algn="just">
              <a:spcAft>
                <a:spcPts val="0"/>
              </a:spcAft>
            </a:pPr>
            <a:r>
              <a:rPr lang="en-US" altLang="zh-CN" sz="1600" b="1" kern="100" dirty="0">
                <a:latin typeface="Calibri"/>
                <a:ea typeface="宋体"/>
                <a:cs typeface="Times New Roman"/>
              </a:rPr>
              <a:t> </a:t>
            </a:r>
            <a:endParaRPr lang="zh-CN" altLang="zh-CN" sz="1600" kern="100" dirty="0">
              <a:latin typeface="Calibri"/>
              <a:ea typeface="宋体"/>
              <a:cs typeface="Times New Roman"/>
            </a:endParaRPr>
          </a:p>
          <a:p>
            <a:pPr algn="just">
              <a:spcAft>
                <a:spcPts val="0"/>
              </a:spcAft>
            </a:pPr>
            <a:r>
              <a:rPr lang="en-US" altLang="zh-CN" sz="1600" kern="100" dirty="0">
                <a:latin typeface="Calibri"/>
                <a:ea typeface="宋体"/>
                <a:cs typeface="Times New Roman"/>
              </a:rPr>
              <a:t>……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7480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99758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如何衡量可用性？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05056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Understandable</a:t>
            </a:r>
          </a:p>
          <a:p>
            <a:r>
              <a:rPr lang="en-US" altLang="zh-CN" dirty="0"/>
              <a:t>Resolvable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64358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0753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2</a:t>
            </a:r>
            <a:r>
              <a:rPr lang="zh-CN" altLang="en-US" dirty="0"/>
              <a:t>、评价数据化：系统巡检、主动上报、用户上报、人工巡检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82101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客户端： 兼容性问题，奔溃</a:t>
            </a:r>
            <a:endParaRPr lang="en-US" altLang="zh-CN" dirty="0"/>
          </a:p>
          <a:p>
            <a:r>
              <a:rPr lang="zh-CN" altLang="en-US" dirty="0"/>
              <a:t>网络   ： 连通性问题</a:t>
            </a:r>
            <a:endParaRPr lang="en-US" altLang="zh-CN" dirty="0"/>
          </a:p>
          <a:p>
            <a:r>
              <a:rPr lang="zh-CN" altLang="en-US" dirty="0"/>
              <a:t>服务器： 可用性问题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平均分配的离散的时间点，用失败次数对比总次数，获得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结合网络请求分布规律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60570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调用量</a:t>
            </a:r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Call volume</a:t>
            </a:r>
          </a:p>
          <a:p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成功率</a:t>
            </a:r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Success rate</a:t>
            </a:r>
          </a:p>
          <a:p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响应时长</a:t>
            </a:r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Average response time</a:t>
            </a:r>
          </a:p>
          <a:p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按地区分布</a:t>
            </a:r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Regional distribution</a:t>
            </a:r>
          </a:p>
          <a:p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形成热力图</a:t>
            </a:r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Forming a heat map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20878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altLang="zh-CN" dirty="0"/>
              <a:t>TOGAF---ADM</a:t>
            </a:r>
            <a:endParaRPr lang="zh-CN" altLang="en-US" dirty="0"/>
          </a:p>
          <a:p>
            <a:pPr lvl="1">
              <a:buFont typeface="+mj-lt"/>
              <a:buAutoNum type="arabicPeriod"/>
            </a:pPr>
            <a:r>
              <a:rPr lang="en-US" altLang="zh-CN" dirty="0"/>
              <a:t>Architecture Vision</a:t>
            </a:r>
            <a:endParaRPr lang="zh-CN" altLang="en-US" dirty="0"/>
          </a:p>
          <a:p>
            <a:pPr lvl="1">
              <a:buFont typeface="+mj-lt"/>
              <a:buAutoNum type="arabicPeriod"/>
            </a:pPr>
            <a:r>
              <a:rPr lang="en-US" altLang="zh-CN" dirty="0"/>
              <a:t>Business Architecture</a:t>
            </a:r>
            <a:endParaRPr lang="zh-CN" altLang="en-US" dirty="0"/>
          </a:p>
          <a:p>
            <a:pPr lvl="1">
              <a:buFont typeface="+mj-lt"/>
              <a:buAutoNum type="arabicPeriod"/>
            </a:pPr>
            <a:r>
              <a:rPr lang="en-US" altLang="zh-CN" dirty="0"/>
              <a:t>Information Systems Architectures</a:t>
            </a:r>
            <a:endParaRPr lang="zh-CN" altLang="en-US" dirty="0"/>
          </a:p>
          <a:p>
            <a:pPr lvl="1">
              <a:buFont typeface="+mj-lt"/>
              <a:buAutoNum type="arabicPeriod"/>
            </a:pPr>
            <a:r>
              <a:rPr lang="en-US" altLang="zh-CN" dirty="0"/>
              <a:t>Technology Architecture</a:t>
            </a:r>
            <a:endParaRPr lang="zh-CN" altLang="en-US" dirty="0"/>
          </a:p>
          <a:p>
            <a:pPr lvl="1">
              <a:buFont typeface="+mj-lt"/>
              <a:buAutoNum type="arabicPeriod"/>
            </a:pPr>
            <a:r>
              <a:rPr lang="en-US" altLang="zh-CN" dirty="0"/>
              <a:t>Opportunities and Solutions</a:t>
            </a:r>
            <a:endParaRPr lang="zh-CN" altLang="en-US" dirty="0"/>
          </a:p>
          <a:p>
            <a:pPr lvl="1">
              <a:buFont typeface="+mj-lt"/>
              <a:buAutoNum type="arabicPeriod"/>
            </a:pPr>
            <a:r>
              <a:rPr lang="en-US" altLang="zh-CN" dirty="0"/>
              <a:t>Migration Planning</a:t>
            </a:r>
            <a:endParaRPr lang="zh-CN" altLang="en-US" dirty="0"/>
          </a:p>
          <a:p>
            <a:pPr lvl="1">
              <a:buFont typeface="+mj-lt"/>
              <a:buAutoNum type="arabicPeriod"/>
            </a:pPr>
            <a:r>
              <a:rPr lang="en-US" altLang="zh-CN" dirty="0"/>
              <a:t>Implementation Governance</a:t>
            </a:r>
            <a:endParaRPr lang="zh-CN" altLang="en-US" dirty="0"/>
          </a:p>
          <a:p>
            <a:pPr lvl="1">
              <a:buFont typeface="+mj-lt"/>
              <a:buAutoNum type="arabicPeriod"/>
            </a:pPr>
            <a:r>
              <a:rPr lang="en-US" altLang="zh-CN" dirty="0"/>
              <a:t>Architecture Change Management</a:t>
            </a:r>
            <a:endParaRPr lang="zh-CN" altLang="en-US" dirty="0"/>
          </a:p>
          <a:p>
            <a:pPr lvl="1"/>
            <a:r>
              <a:rPr lang="en-US" altLang="zh-CN" dirty="0"/>
              <a:t>Requirements Management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94531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29751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51417" y="853441"/>
            <a:ext cx="12146711" cy="4480560"/>
          </a:xfrm>
        </p:spPr>
        <p:txBody>
          <a:bodyPr anchor="b">
            <a:normAutofit/>
          </a:bodyPr>
          <a:lstStyle>
            <a:lvl1pPr algn="ctr">
              <a:defRPr sz="672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51417" y="5440680"/>
            <a:ext cx="12146711" cy="2667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940">
                <a:solidFill>
                  <a:schemeClr val="tx1"/>
                </a:solidFill>
              </a:defRPr>
            </a:lvl1pPr>
            <a:lvl2pPr marL="640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80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920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56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480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DCAF5A08-5A86-4A77-88A9-BECAEB8A3179}"/>
              </a:ext>
            </a:extLst>
          </p:cNvPr>
          <p:cNvSpPr/>
          <p:nvPr userDrawn="1"/>
        </p:nvSpPr>
        <p:spPr>
          <a:xfrm>
            <a:off x="9880920" y="9358132"/>
            <a:ext cx="2395960" cy="243068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32E0605-18F1-42C8-A09D-786EF03EC40F}"/>
              </a:ext>
            </a:extLst>
          </p:cNvPr>
          <p:cNvSpPr/>
          <p:nvPr userDrawn="1"/>
        </p:nvSpPr>
        <p:spPr>
          <a:xfrm>
            <a:off x="12276880" y="9358132"/>
            <a:ext cx="2395960" cy="2430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2ED50A78-A42B-4DB7-93AC-0E90483DF24C}"/>
              </a:ext>
            </a:extLst>
          </p:cNvPr>
          <p:cNvSpPr/>
          <p:nvPr userDrawn="1"/>
        </p:nvSpPr>
        <p:spPr>
          <a:xfrm>
            <a:off x="14672840" y="9358132"/>
            <a:ext cx="2395960" cy="24306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92190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9452160C-7A81-4D8C-B851-8F5D7A7A74BC}"/>
              </a:ext>
            </a:extLst>
          </p:cNvPr>
          <p:cNvSpPr/>
          <p:nvPr userDrawn="1"/>
        </p:nvSpPr>
        <p:spPr>
          <a:xfrm>
            <a:off x="14672840" y="9358132"/>
            <a:ext cx="2395960" cy="24306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6289916" y="9358131"/>
            <a:ext cx="771634" cy="243069"/>
          </a:xfrm>
        </p:spPr>
        <p:txBody>
          <a:bodyPr/>
          <a:lstStyle>
            <a:lvl1pPr>
              <a:defRPr/>
            </a:lvl1pPr>
          </a:lstStyle>
          <a:p>
            <a:fld id="{5F056037-FF77-4479-99B2-FF8622F6057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35731BBA-43C0-468E-991D-8D66B032B006}"/>
              </a:ext>
            </a:extLst>
          </p:cNvPr>
          <p:cNvSpPr txBox="1">
            <a:spLocks/>
          </p:cNvSpPr>
          <p:nvPr userDrawn="1"/>
        </p:nvSpPr>
        <p:spPr>
          <a:xfrm>
            <a:off x="16204569" y="9358131"/>
            <a:ext cx="771634" cy="2430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60" b="1" i="0" kern="120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F056037-FF77-4479-99B2-FF8622F6057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8CEE031B-E4C2-4964-86FF-497FD3E7C3AA}"/>
              </a:ext>
            </a:extLst>
          </p:cNvPr>
          <p:cNvSpPr/>
          <p:nvPr userDrawn="1"/>
        </p:nvSpPr>
        <p:spPr>
          <a:xfrm>
            <a:off x="9880920" y="9358132"/>
            <a:ext cx="2395960" cy="243068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2A8911B5-F670-48FE-AF88-B2BF3A3E7351}"/>
              </a:ext>
            </a:extLst>
          </p:cNvPr>
          <p:cNvSpPr/>
          <p:nvPr userDrawn="1"/>
        </p:nvSpPr>
        <p:spPr>
          <a:xfrm>
            <a:off x="12276880" y="9358132"/>
            <a:ext cx="2395960" cy="2430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1292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97978" y="853440"/>
            <a:ext cx="13868397" cy="2667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97978" y="3733800"/>
            <a:ext cx="13868397" cy="43738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372657" y="8236586"/>
            <a:ext cx="224028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11/26/2018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97977" y="8236586"/>
            <a:ext cx="1056132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4719617" y="8236586"/>
            <a:ext cx="771634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3983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7" r:id="rId1"/>
    <p:sldLayoutId id="2147483688" r:id="rId2"/>
  </p:sldLayoutIdLst>
  <p:txStyles>
    <p:titleStyle>
      <a:lvl1pPr algn="l" defTabSz="640080" rtl="0" eaLnBrk="1" latinLnBrk="0" hangingPunct="1">
        <a:spcBef>
          <a:spcPct val="0"/>
        </a:spcBef>
        <a:buNone/>
        <a:defRPr sz="4480" kern="1200" cap="all">
          <a:ln w="3175" cmpd="sng">
            <a:noFill/>
          </a:ln>
          <a:solidFill>
            <a:schemeClr val="accent1"/>
          </a:soli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400050" indent="-40005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28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1040130" indent="-40005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252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680210" indent="-40005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224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2160270" indent="-24003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196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800350" indent="-24003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196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3520440" indent="-32004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168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4160520" indent="-32004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168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4800600" indent="-32004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168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5440680" indent="-32004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168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8016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4pPr>
      <a:lvl5pPr marL="256032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5pPr>
      <a:lvl6pPr marL="320040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384048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48056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12064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5.xml"/><Relationship Id="rId13" Type="http://schemas.openxmlformats.org/officeDocument/2006/relationships/diagramLayout" Target="../diagrams/layout6.xml"/><Relationship Id="rId18" Type="http://schemas.openxmlformats.org/officeDocument/2006/relationships/diagramLayout" Target="../diagrams/layout7.xml"/><Relationship Id="rId26" Type="http://schemas.microsoft.com/office/2007/relationships/diagramDrawing" Target="../diagrams/drawing8.xml"/><Relationship Id="rId39" Type="http://schemas.openxmlformats.org/officeDocument/2006/relationships/diagramQuickStyle" Target="../diagrams/quickStyle11.xml"/><Relationship Id="rId3" Type="http://schemas.openxmlformats.org/officeDocument/2006/relationships/diagramLayout" Target="../diagrams/layout4.xml"/><Relationship Id="rId21" Type="http://schemas.microsoft.com/office/2007/relationships/diagramDrawing" Target="../diagrams/drawing7.xml"/><Relationship Id="rId34" Type="http://schemas.openxmlformats.org/officeDocument/2006/relationships/diagramQuickStyle" Target="../diagrams/quickStyle10.xml"/><Relationship Id="rId42" Type="http://schemas.openxmlformats.org/officeDocument/2006/relationships/diagramData" Target="../diagrams/data12.xml"/><Relationship Id="rId7" Type="http://schemas.openxmlformats.org/officeDocument/2006/relationships/diagramData" Target="../diagrams/data5.xml"/><Relationship Id="rId12" Type="http://schemas.openxmlformats.org/officeDocument/2006/relationships/diagramData" Target="../diagrams/data6.xml"/><Relationship Id="rId17" Type="http://schemas.openxmlformats.org/officeDocument/2006/relationships/diagramData" Target="../diagrams/data7.xml"/><Relationship Id="rId25" Type="http://schemas.openxmlformats.org/officeDocument/2006/relationships/diagramColors" Target="../diagrams/colors8.xml"/><Relationship Id="rId33" Type="http://schemas.openxmlformats.org/officeDocument/2006/relationships/diagramLayout" Target="../diagrams/layout10.xml"/><Relationship Id="rId38" Type="http://schemas.openxmlformats.org/officeDocument/2006/relationships/diagramLayout" Target="../diagrams/layout11.xml"/><Relationship Id="rId46" Type="http://schemas.microsoft.com/office/2007/relationships/diagramDrawing" Target="../diagrams/drawing12.xml"/><Relationship Id="rId2" Type="http://schemas.openxmlformats.org/officeDocument/2006/relationships/diagramData" Target="../diagrams/data4.xml"/><Relationship Id="rId16" Type="http://schemas.microsoft.com/office/2007/relationships/diagramDrawing" Target="../diagrams/drawing6.xml"/><Relationship Id="rId20" Type="http://schemas.openxmlformats.org/officeDocument/2006/relationships/diagramColors" Target="../diagrams/colors7.xml"/><Relationship Id="rId29" Type="http://schemas.openxmlformats.org/officeDocument/2006/relationships/diagramQuickStyle" Target="../diagrams/quickStyle9.xml"/><Relationship Id="rId41" Type="http://schemas.microsoft.com/office/2007/relationships/diagramDrawing" Target="../diagrams/drawing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11" Type="http://schemas.microsoft.com/office/2007/relationships/diagramDrawing" Target="../diagrams/drawing5.xml"/><Relationship Id="rId24" Type="http://schemas.openxmlformats.org/officeDocument/2006/relationships/diagramQuickStyle" Target="../diagrams/quickStyle8.xml"/><Relationship Id="rId32" Type="http://schemas.openxmlformats.org/officeDocument/2006/relationships/diagramData" Target="../diagrams/data10.xml"/><Relationship Id="rId37" Type="http://schemas.openxmlformats.org/officeDocument/2006/relationships/diagramData" Target="../diagrams/data11.xml"/><Relationship Id="rId40" Type="http://schemas.openxmlformats.org/officeDocument/2006/relationships/diagramColors" Target="../diagrams/colors11.xml"/><Relationship Id="rId45" Type="http://schemas.openxmlformats.org/officeDocument/2006/relationships/diagramColors" Target="../diagrams/colors12.xml"/><Relationship Id="rId5" Type="http://schemas.openxmlformats.org/officeDocument/2006/relationships/diagramColors" Target="../diagrams/colors4.xml"/><Relationship Id="rId15" Type="http://schemas.openxmlformats.org/officeDocument/2006/relationships/diagramColors" Target="../diagrams/colors6.xml"/><Relationship Id="rId23" Type="http://schemas.openxmlformats.org/officeDocument/2006/relationships/diagramLayout" Target="../diagrams/layout8.xml"/><Relationship Id="rId28" Type="http://schemas.openxmlformats.org/officeDocument/2006/relationships/diagramLayout" Target="../diagrams/layout9.xml"/><Relationship Id="rId36" Type="http://schemas.microsoft.com/office/2007/relationships/diagramDrawing" Target="../diagrams/drawing10.xml"/><Relationship Id="rId10" Type="http://schemas.openxmlformats.org/officeDocument/2006/relationships/diagramColors" Target="../diagrams/colors5.xml"/><Relationship Id="rId19" Type="http://schemas.openxmlformats.org/officeDocument/2006/relationships/diagramQuickStyle" Target="../diagrams/quickStyle7.xml"/><Relationship Id="rId31" Type="http://schemas.microsoft.com/office/2007/relationships/diagramDrawing" Target="../diagrams/drawing9.xml"/><Relationship Id="rId44" Type="http://schemas.openxmlformats.org/officeDocument/2006/relationships/diagramQuickStyle" Target="../diagrams/quickStyle12.xml"/><Relationship Id="rId4" Type="http://schemas.openxmlformats.org/officeDocument/2006/relationships/diagramQuickStyle" Target="../diagrams/quickStyle4.xml"/><Relationship Id="rId9" Type="http://schemas.openxmlformats.org/officeDocument/2006/relationships/diagramQuickStyle" Target="../diagrams/quickStyle5.xml"/><Relationship Id="rId14" Type="http://schemas.openxmlformats.org/officeDocument/2006/relationships/diagramQuickStyle" Target="../diagrams/quickStyle6.xml"/><Relationship Id="rId22" Type="http://schemas.openxmlformats.org/officeDocument/2006/relationships/diagramData" Target="../diagrams/data8.xml"/><Relationship Id="rId27" Type="http://schemas.openxmlformats.org/officeDocument/2006/relationships/diagramData" Target="../diagrams/data9.xml"/><Relationship Id="rId30" Type="http://schemas.openxmlformats.org/officeDocument/2006/relationships/diagramColors" Target="../diagrams/colors9.xml"/><Relationship Id="rId35" Type="http://schemas.openxmlformats.org/officeDocument/2006/relationships/diagramColors" Target="../diagrams/colors10.xml"/><Relationship Id="rId43" Type="http://schemas.openxmlformats.org/officeDocument/2006/relationships/diagramLayout" Target="../diagrams/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data.stats.gov.cn/easyquery.htm?cn=C01&amp;zb=A0E0H&amp;sj=2017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miit.gov.cn/n1146285/n1146352/n3054355/n3057511/n3057518/c6499767/content.html" TargetMode="Externa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3.xml"/><Relationship Id="rId7" Type="http://schemas.microsoft.com/office/2007/relationships/diagramDrawing" Target="../diagrams/drawing13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3.xml"/><Relationship Id="rId5" Type="http://schemas.openxmlformats.org/officeDocument/2006/relationships/diagramQuickStyle" Target="../diagrams/quickStyle13.xml"/><Relationship Id="rId4" Type="http://schemas.openxmlformats.org/officeDocument/2006/relationships/diagramLayout" Target="../diagrams/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.xml"/><Relationship Id="rId2" Type="http://schemas.openxmlformats.org/officeDocument/2006/relationships/diagramData" Target="../diagrams/data1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.xml"/><Relationship Id="rId5" Type="http://schemas.openxmlformats.org/officeDocument/2006/relationships/diagramColors" Target="../diagrams/colors14.xml"/><Relationship Id="rId4" Type="http://schemas.openxmlformats.org/officeDocument/2006/relationships/diagramQuickStyle" Target="../diagrams/quickStyle14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16.xml"/><Relationship Id="rId13" Type="http://schemas.openxmlformats.org/officeDocument/2006/relationships/diagramData" Target="../diagrams/data17.xml"/><Relationship Id="rId18" Type="http://schemas.openxmlformats.org/officeDocument/2006/relationships/diagramData" Target="../diagrams/data18.xml"/><Relationship Id="rId26" Type="http://schemas.openxmlformats.org/officeDocument/2006/relationships/diagramColors" Target="../diagrams/colors19.xml"/><Relationship Id="rId3" Type="http://schemas.openxmlformats.org/officeDocument/2006/relationships/diagramData" Target="../diagrams/data15.xml"/><Relationship Id="rId21" Type="http://schemas.openxmlformats.org/officeDocument/2006/relationships/diagramColors" Target="../diagrams/colors18.xml"/><Relationship Id="rId7" Type="http://schemas.microsoft.com/office/2007/relationships/diagramDrawing" Target="../diagrams/drawing15.xml"/><Relationship Id="rId12" Type="http://schemas.microsoft.com/office/2007/relationships/diagramDrawing" Target="../diagrams/drawing16.xml"/><Relationship Id="rId17" Type="http://schemas.microsoft.com/office/2007/relationships/diagramDrawing" Target="../diagrams/drawing17.xml"/><Relationship Id="rId25" Type="http://schemas.openxmlformats.org/officeDocument/2006/relationships/diagramQuickStyle" Target="../diagrams/quickStyle19.xml"/><Relationship Id="rId2" Type="http://schemas.openxmlformats.org/officeDocument/2006/relationships/notesSlide" Target="../notesSlides/notesSlide9.xml"/><Relationship Id="rId16" Type="http://schemas.openxmlformats.org/officeDocument/2006/relationships/diagramColors" Target="../diagrams/colors17.xml"/><Relationship Id="rId20" Type="http://schemas.openxmlformats.org/officeDocument/2006/relationships/diagramQuickStyle" Target="../diagrams/quickStyle18.xml"/><Relationship Id="rId29" Type="http://schemas.openxmlformats.org/officeDocument/2006/relationships/diagramLayout" Target="../diagrams/layout2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5.xml"/><Relationship Id="rId11" Type="http://schemas.openxmlformats.org/officeDocument/2006/relationships/diagramColors" Target="../diagrams/colors16.xml"/><Relationship Id="rId24" Type="http://schemas.openxmlformats.org/officeDocument/2006/relationships/diagramLayout" Target="../diagrams/layout19.xml"/><Relationship Id="rId32" Type="http://schemas.microsoft.com/office/2007/relationships/diagramDrawing" Target="../diagrams/drawing20.xml"/><Relationship Id="rId5" Type="http://schemas.openxmlformats.org/officeDocument/2006/relationships/diagramQuickStyle" Target="../diagrams/quickStyle15.xml"/><Relationship Id="rId15" Type="http://schemas.openxmlformats.org/officeDocument/2006/relationships/diagramQuickStyle" Target="../diagrams/quickStyle17.xml"/><Relationship Id="rId23" Type="http://schemas.openxmlformats.org/officeDocument/2006/relationships/diagramData" Target="../diagrams/data19.xml"/><Relationship Id="rId28" Type="http://schemas.openxmlformats.org/officeDocument/2006/relationships/diagramData" Target="../diagrams/data20.xml"/><Relationship Id="rId10" Type="http://schemas.openxmlformats.org/officeDocument/2006/relationships/diagramQuickStyle" Target="../diagrams/quickStyle16.xml"/><Relationship Id="rId19" Type="http://schemas.openxmlformats.org/officeDocument/2006/relationships/diagramLayout" Target="../diagrams/layout18.xml"/><Relationship Id="rId31" Type="http://schemas.openxmlformats.org/officeDocument/2006/relationships/diagramColors" Target="../diagrams/colors20.xml"/><Relationship Id="rId4" Type="http://schemas.openxmlformats.org/officeDocument/2006/relationships/diagramLayout" Target="../diagrams/layout15.xml"/><Relationship Id="rId9" Type="http://schemas.openxmlformats.org/officeDocument/2006/relationships/diagramLayout" Target="../diagrams/layout16.xml"/><Relationship Id="rId14" Type="http://schemas.openxmlformats.org/officeDocument/2006/relationships/diagramLayout" Target="../diagrams/layout17.xml"/><Relationship Id="rId22" Type="http://schemas.microsoft.com/office/2007/relationships/diagramDrawing" Target="../diagrams/drawing18.xml"/><Relationship Id="rId27" Type="http://schemas.microsoft.com/office/2007/relationships/diagramDrawing" Target="../diagrams/drawing19.xml"/><Relationship Id="rId30" Type="http://schemas.openxmlformats.org/officeDocument/2006/relationships/diagramQuickStyle" Target="../diagrams/quickStyle2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1.xml"/><Relationship Id="rId2" Type="http://schemas.openxmlformats.org/officeDocument/2006/relationships/diagramData" Target="../diagrams/data2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1.xml"/><Relationship Id="rId5" Type="http://schemas.openxmlformats.org/officeDocument/2006/relationships/diagramColors" Target="../diagrams/colors21.xml"/><Relationship Id="rId4" Type="http://schemas.openxmlformats.org/officeDocument/2006/relationships/diagramQuickStyle" Target="../diagrams/quickStyle21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3.xml"/><Relationship Id="rId13" Type="http://schemas.openxmlformats.org/officeDocument/2006/relationships/diagramData" Target="../diagrams/data24.xml"/><Relationship Id="rId18" Type="http://schemas.openxmlformats.org/officeDocument/2006/relationships/diagramData" Target="../diagrams/data25.xml"/><Relationship Id="rId26" Type="http://schemas.openxmlformats.org/officeDocument/2006/relationships/diagramColors" Target="../diagrams/colors26.xml"/><Relationship Id="rId3" Type="http://schemas.openxmlformats.org/officeDocument/2006/relationships/diagramData" Target="../diagrams/data22.xml"/><Relationship Id="rId21" Type="http://schemas.openxmlformats.org/officeDocument/2006/relationships/diagramColors" Target="../diagrams/colors25.xml"/><Relationship Id="rId7" Type="http://schemas.microsoft.com/office/2007/relationships/diagramDrawing" Target="../diagrams/drawing22.xml"/><Relationship Id="rId12" Type="http://schemas.microsoft.com/office/2007/relationships/diagramDrawing" Target="../diagrams/drawing23.xml"/><Relationship Id="rId17" Type="http://schemas.microsoft.com/office/2007/relationships/diagramDrawing" Target="../diagrams/drawing24.xml"/><Relationship Id="rId25" Type="http://schemas.openxmlformats.org/officeDocument/2006/relationships/diagramQuickStyle" Target="../diagrams/quickStyle26.xml"/><Relationship Id="rId2" Type="http://schemas.openxmlformats.org/officeDocument/2006/relationships/notesSlide" Target="../notesSlides/notesSlide10.xml"/><Relationship Id="rId16" Type="http://schemas.openxmlformats.org/officeDocument/2006/relationships/diagramColors" Target="../diagrams/colors24.xml"/><Relationship Id="rId20" Type="http://schemas.openxmlformats.org/officeDocument/2006/relationships/diagramQuickStyle" Target="../diagrams/quickStyle25.xml"/><Relationship Id="rId29" Type="http://schemas.openxmlformats.org/officeDocument/2006/relationships/diagramLayout" Target="../diagrams/layout2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2.xml"/><Relationship Id="rId11" Type="http://schemas.openxmlformats.org/officeDocument/2006/relationships/diagramColors" Target="../diagrams/colors23.xml"/><Relationship Id="rId24" Type="http://schemas.openxmlformats.org/officeDocument/2006/relationships/diagramLayout" Target="../diagrams/layout26.xml"/><Relationship Id="rId32" Type="http://schemas.microsoft.com/office/2007/relationships/diagramDrawing" Target="../diagrams/drawing27.xml"/><Relationship Id="rId5" Type="http://schemas.openxmlformats.org/officeDocument/2006/relationships/diagramQuickStyle" Target="../diagrams/quickStyle22.xml"/><Relationship Id="rId15" Type="http://schemas.openxmlformats.org/officeDocument/2006/relationships/diagramQuickStyle" Target="../diagrams/quickStyle24.xml"/><Relationship Id="rId23" Type="http://schemas.openxmlformats.org/officeDocument/2006/relationships/diagramData" Target="../diagrams/data26.xml"/><Relationship Id="rId28" Type="http://schemas.openxmlformats.org/officeDocument/2006/relationships/diagramData" Target="../diagrams/data27.xml"/><Relationship Id="rId10" Type="http://schemas.openxmlformats.org/officeDocument/2006/relationships/diagramQuickStyle" Target="../diagrams/quickStyle23.xml"/><Relationship Id="rId19" Type="http://schemas.openxmlformats.org/officeDocument/2006/relationships/diagramLayout" Target="../diagrams/layout25.xml"/><Relationship Id="rId31" Type="http://schemas.openxmlformats.org/officeDocument/2006/relationships/diagramColors" Target="../diagrams/colors27.xml"/><Relationship Id="rId4" Type="http://schemas.openxmlformats.org/officeDocument/2006/relationships/diagramLayout" Target="../diagrams/layout22.xml"/><Relationship Id="rId9" Type="http://schemas.openxmlformats.org/officeDocument/2006/relationships/diagramLayout" Target="../diagrams/layout23.xml"/><Relationship Id="rId14" Type="http://schemas.openxmlformats.org/officeDocument/2006/relationships/diagramLayout" Target="../diagrams/layout24.xml"/><Relationship Id="rId22" Type="http://schemas.microsoft.com/office/2007/relationships/diagramDrawing" Target="../diagrams/drawing25.xml"/><Relationship Id="rId27" Type="http://schemas.microsoft.com/office/2007/relationships/diagramDrawing" Target="../diagrams/drawing26.xml"/><Relationship Id="rId30" Type="http://schemas.openxmlformats.org/officeDocument/2006/relationships/diagramQuickStyle" Target="../diagrams/quickStyle27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9.xml"/><Relationship Id="rId3" Type="http://schemas.openxmlformats.org/officeDocument/2006/relationships/diagramData" Target="../diagrams/data28.xml"/><Relationship Id="rId7" Type="http://schemas.microsoft.com/office/2007/relationships/diagramDrawing" Target="../diagrams/drawing28.xml"/><Relationship Id="rId12" Type="http://schemas.microsoft.com/office/2007/relationships/diagramDrawing" Target="../diagrams/drawing29.xm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8.xml"/><Relationship Id="rId11" Type="http://schemas.openxmlformats.org/officeDocument/2006/relationships/diagramColors" Target="../diagrams/colors29.xml"/><Relationship Id="rId5" Type="http://schemas.openxmlformats.org/officeDocument/2006/relationships/diagramQuickStyle" Target="../diagrams/quickStyle28.xml"/><Relationship Id="rId10" Type="http://schemas.openxmlformats.org/officeDocument/2006/relationships/diagramQuickStyle" Target="../diagrams/quickStyle29.xml"/><Relationship Id="rId4" Type="http://schemas.openxmlformats.org/officeDocument/2006/relationships/diagramLayout" Target="../diagrams/layout28.xml"/><Relationship Id="rId9" Type="http://schemas.openxmlformats.org/officeDocument/2006/relationships/diagramLayout" Target="../diagrams/layout2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0.xml"/><Relationship Id="rId7" Type="http://schemas.openxmlformats.org/officeDocument/2006/relationships/image" Target="../media/image11.png"/><Relationship Id="rId2" Type="http://schemas.openxmlformats.org/officeDocument/2006/relationships/diagramData" Target="../diagrams/data3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0.xml"/><Relationship Id="rId5" Type="http://schemas.openxmlformats.org/officeDocument/2006/relationships/diagramColors" Target="../diagrams/colors30.xml"/><Relationship Id="rId4" Type="http://schemas.openxmlformats.org/officeDocument/2006/relationships/diagramQuickStyle" Target="../diagrams/quickStyle3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5.pn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hyperlink" Target="http://www.mot.gov.cn/tongjishuju/tielu/201811/t20181119_3129714.html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1.xml"/><Relationship Id="rId7" Type="http://schemas.microsoft.com/office/2007/relationships/diagramDrawing" Target="../diagrams/drawing31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1.xml"/><Relationship Id="rId5" Type="http://schemas.openxmlformats.org/officeDocument/2006/relationships/diagramQuickStyle" Target="../diagrams/quickStyle31.xml"/><Relationship Id="rId4" Type="http://schemas.openxmlformats.org/officeDocument/2006/relationships/diagramLayout" Target="../diagrams/layout31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3.xml"/><Relationship Id="rId13" Type="http://schemas.openxmlformats.org/officeDocument/2006/relationships/diagramLayout" Target="../diagrams/layout34.xml"/><Relationship Id="rId18" Type="http://schemas.openxmlformats.org/officeDocument/2006/relationships/diagramLayout" Target="../diagrams/layout35.xml"/><Relationship Id="rId3" Type="http://schemas.openxmlformats.org/officeDocument/2006/relationships/diagramLayout" Target="../diagrams/layout32.xml"/><Relationship Id="rId21" Type="http://schemas.microsoft.com/office/2007/relationships/diagramDrawing" Target="../diagrams/drawing35.xml"/><Relationship Id="rId7" Type="http://schemas.openxmlformats.org/officeDocument/2006/relationships/diagramData" Target="../diagrams/data33.xml"/><Relationship Id="rId12" Type="http://schemas.openxmlformats.org/officeDocument/2006/relationships/diagramData" Target="../diagrams/data34.xml"/><Relationship Id="rId17" Type="http://schemas.openxmlformats.org/officeDocument/2006/relationships/diagramData" Target="../diagrams/data35.xml"/><Relationship Id="rId2" Type="http://schemas.openxmlformats.org/officeDocument/2006/relationships/diagramData" Target="../diagrams/data32.xml"/><Relationship Id="rId16" Type="http://schemas.microsoft.com/office/2007/relationships/diagramDrawing" Target="../diagrams/drawing34.xml"/><Relationship Id="rId20" Type="http://schemas.openxmlformats.org/officeDocument/2006/relationships/diagramColors" Target="../diagrams/colors3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2.xml"/><Relationship Id="rId11" Type="http://schemas.microsoft.com/office/2007/relationships/diagramDrawing" Target="../diagrams/drawing33.xml"/><Relationship Id="rId5" Type="http://schemas.openxmlformats.org/officeDocument/2006/relationships/diagramColors" Target="../diagrams/colors32.xml"/><Relationship Id="rId15" Type="http://schemas.openxmlformats.org/officeDocument/2006/relationships/diagramColors" Target="../diagrams/colors34.xml"/><Relationship Id="rId10" Type="http://schemas.openxmlformats.org/officeDocument/2006/relationships/diagramColors" Target="../diagrams/colors33.xml"/><Relationship Id="rId19" Type="http://schemas.openxmlformats.org/officeDocument/2006/relationships/diagramQuickStyle" Target="../diagrams/quickStyle35.xml"/><Relationship Id="rId4" Type="http://schemas.openxmlformats.org/officeDocument/2006/relationships/diagramQuickStyle" Target="../diagrams/quickStyle32.xml"/><Relationship Id="rId9" Type="http://schemas.openxmlformats.org/officeDocument/2006/relationships/diagramQuickStyle" Target="../diagrams/quickStyle33.xml"/><Relationship Id="rId14" Type="http://schemas.openxmlformats.org/officeDocument/2006/relationships/diagramQuickStyle" Target="../diagrams/quickStyle3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6.xml"/><Relationship Id="rId2" Type="http://schemas.openxmlformats.org/officeDocument/2006/relationships/diagramData" Target="../diagrams/data3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6.xml"/><Relationship Id="rId5" Type="http://schemas.openxmlformats.org/officeDocument/2006/relationships/diagramColors" Target="../diagrams/colors36.xml"/><Relationship Id="rId4" Type="http://schemas.openxmlformats.org/officeDocument/2006/relationships/diagramQuickStyle" Target="../diagrams/quickStyle36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7.xml"/><Relationship Id="rId7" Type="http://schemas.openxmlformats.org/officeDocument/2006/relationships/image" Target="../media/image9.png"/><Relationship Id="rId2" Type="http://schemas.openxmlformats.org/officeDocument/2006/relationships/diagramData" Target="../diagrams/data3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7.xml"/><Relationship Id="rId5" Type="http://schemas.openxmlformats.org/officeDocument/2006/relationships/diagramColors" Target="../diagrams/colors37.xml"/><Relationship Id="rId4" Type="http://schemas.openxmlformats.org/officeDocument/2006/relationships/diagramQuickStyle" Target="../diagrams/quickStyle3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7" Type="http://schemas.openxmlformats.org/officeDocument/2006/relationships/image" Target="../media/image40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8.xml"/><Relationship Id="rId2" Type="http://schemas.openxmlformats.org/officeDocument/2006/relationships/diagramData" Target="../diagrams/data3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8.xml"/><Relationship Id="rId5" Type="http://schemas.openxmlformats.org/officeDocument/2006/relationships/diagramColors" Target="../diagrams/colors38.xml"/><Relationship Id="rId4" Type="http://schemas.openxmlformats.org/officeDocument/2006/relationships/diagramQuickStyle" Target="../diagrams/quickStyle38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9.xml"/><Relationship Id="rId7" Type="http://schemas.microsoft.com/office/2007/relationships/diagramDrawing" Target="../diagrams/drawing39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9.xml"/><Relationship Id="rId5" Type="http://schemas.openxmlformats.org/officeDocument/2006/relationships/diagramQuickStyle" Target="../diagrams/quickStyle39.xml"/><Relationship Id="rId4" Type="http://schemas.openxmlformats.org/officeDocument/2006/relationships/diagramLayout" Target="../diagrams/layout39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mailto:wapuboy@gmail.com" TargetMode="External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wapuboy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image" Target="../media/image13.png"/><Relationship Id="rId7" Type="http://schemas.openxmlformats.org/officeDocument/2006/relationships/diagramLayout" Target="../diagrams/layout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1.xml"/><Relationship Id="rId5" Type="http://schemas.openxmlformats.org/officeDocument/2006/relationships/image" Target="../media/image15.png"/><Relationship Id="rId10" Type="http://schemas.microsoft.com/office/2007/relationships/diagramDrawing" Target="../diagrams/drawing1.xml"/><Relationship Id="rId4" Type="http://schemas.openxmlformats.org/officeDocument/2006/relationships/image" Target="../media/image14.png"/><Relationship Id="rId9" Type="http://schemas.openxmlformats.org/officeDocument/2006/relationships/diagramColors" Target="../diagrams/colors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image" Target="../media/image1.jpeg"/><Relationship Id="rId7" Type="http://schemas.openxmlformats.org/officeDocument/2006/relationships/diagramQuickStyle" Target="../diagrams/quickStyle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4" Type="http://schemas.openxmlformats.org/officeDocument/2006/relationships/image" Target="../media/image16.png"/><Relationship Id="rId9" Type="http://schemas.microsoft.com/office/2007/relationships/diagramDrawing" Target="../diagrams/drawing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10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F656F8-84D5-4BFD-AABC-1DB5B8B9155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高可用在线服务的持续演进</a:t>
            </a:r>
            <a:br>
              <a:rPr lang="en-US" altLang="zh-CN" dirty="0"/>
            </a:br>
            <a:r>
              <a:rPr lang="en-US" altLang="zh-CN" sz="2800" dirty="0"/>
              <a:t>Continuous evolution of highly available online services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B670199-B15C-44C2-AC10-6E2DF9FD44D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>
                <a:latin typeface="Arial Black" panose="020B0A04020102020204" pitchFamily="34" charset="0"/>
              </a:rPr>
              <a:t>wapuboy @ 2018</a:t>
            </a:r>
          </a:p>
        </p:txBody>
      </p:sp>
    </p:spTree>
    <p:extLst>
      <p:ext uri="{BB962C8B-B14F-4D97-AF65-F5344CB8AC3E}">
        <p14:creationId xmlns:p14="http://schemas.microsoft.com/office/powerpoint/2010/main" val="35368149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7351DFF9-3969-488D-862A-56E6F2E675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6145308"/>
              </p:ext>
            </p:extLst>
          </p:nvPr>
        </p:nvGraphicFramePr>
        <p:xfrm>
          <a:off x="0" y="0"/>
          <a:ext cx="17056100" cy="6418729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6329082">
                  <a:extLst>
                    <a:ext uri="{9D8B030D-6E8A-4147-A177-3AD203B41FA5}">
                      <a16:colId xmlns:a16="http://schemas.microsoft.com/office/drawing/2014/main" val="594297321"/>
                    </a:ext>
                  </a:extLst>
                </a:gridCol>
                <a:gridCol w="3908612">
                  <a:extLst>
                    <a:ext uri="{9D8B030D-6E8A-4147-A177-3AD203B41FA5}">
                      <a16:colId xmlns:a16="http://schemas.microsoft.com/office/drawing/2014/main" val="1893796688"/>
                    </a:ext>
                  </a:extLst>
                </a:gridCol>
                <a:gridCol w="6818406">
                  <a:extLst>
                    <a:ext uri="{9D8B030D-6E8A-4147-A177-3AD203B41FA5}">
                      <a16:colId xmlns:a16="http://schemas.microsoft.com/office/drawing/2014/main" val="4114707020"/>
                    </a:ext>
                  </a:extLst>
                </a:gridCol>
              </a:tblGrid>
              <a:tr h="1028925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收</a:t>
                      </a:r>
                      <a:endParaRPr lang="en-US" altLang="zh-CN" dirty="0"/>
                    </a:p>
                    <a:p>
                      <a:pPr algn="ctr"/>
                      <a:r>
                        <a:rPr lang="en-US" altLang="zh-CN" dirty="0"/>
                        <a:t>Recycling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拣</a:t>
                      </a:r>
                      <a:endParaRPr lang="en-US" altLang="zh-CN" dirty="0"/>
                    </a:p>
                    <a:p>
                      <a:pPr algn="ctr"/>
                      <a:r>
                        <a:rPr lang="en-US" altLang="zh-CN" dirty="0"/>
                        <a:t>Sorting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640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售</a:t>
                      </a:r>
                      <a:endParaRPr lang="en-US" altLang="zh-CN" dirty="0"/>
                    </a:p>
                    <a:p>
                      <a:pPr marL="0" marR="0" lvl="0" indent="0" algn="ctr" defTabSz="640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Sales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8994888"/>
                  </a:ext>
                </a:extLst>
              </a:tr>
              <a:tr h="5389804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924134"/>
                  </a:ext>
                </a:extLst>
              </a:tr>
            </a:tbl>
          </a:graphicData>
        </a:graphic>
      </p:graphicFrame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2DF1421E-F4B5-4931-8F07-5AB67A31B9D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67947671"/>
              </p:ext>
            </p:extLst>
          </p:nvPr>
        </p:nvGraphicFramePr>
        <p:xfrm>
          <a:off x="5047726" y="7438311"/>
          <a:ext cx="6543639" cy="18825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" name="图示 4">
            <a:extLst>
              <a:ext uri="{FF2B5EF4-FFF2-40B4-BE49-F238E27FC236}">
                <a16:creationId xmlns:a16="http://schemas.microsoft.com/office/drawing/2014/main" id="{7651460B-BA33-4EEC-96B6-2B544D55C09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57605261"/>
              </p:ext>
            </p:extLst>
          </p:nvPr>
        </p:nvGraphicFramePr>
        <p:xfrm>
          <a:off x="-215154" y="7438311"/>
          <a:ext cx="5262880" cy="18825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6" name="图示 5">
            <a:extLst>
              <a:ext uri="{FF2B5EF4-FFF2-40B4-BE49-F238E27FC236}">
                <a16:creationId xmlns:a16="http://schemas.microsoft.com/office/drawing/2014/main" id="{9E775A51-A900-4293-B7FA-2CFD31E2281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26725348"/>
              </p:ext>
            </p:extLst>
          </p:nvPr>
        </p:nvGraphicFramePr>
        <p:xfrm>
          <a:off x="11810253" y="7438311"/>
          <a:ext cx="4756523" cy="18825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graphicFrame>
        <p:nvGraphicFramePr>
          <p:cNvPr id="7" name="图示 6">
            <a:extLst>
              <a:ext uri="{FF2B5EF4-FFF2-40B4-BE49-F238E27FC236}">
                <a16:creationId xmlns:a16="http://schemas.microsoft.com/office/drawing/2014/main" id="{FCAF827B-2CBF-43BF-AE03-0BDD6C51562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52231293"/>
              </p:ext>
            </p:extLst>
          </p:nvPr>
        </p:nvGraphicFramePr>
        <p:xfrm>
          <a:off x="12699" y="1063215"/>
          <a:ext cx="6065371" cy="27225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7" r:lo="rId18" r:qs="rId19" r:cs="rId20"/>
          </a:graphicData>
        </a:graphic>
      </p:graphicFrame>
      <p:graphicFrame>
        <p:nvGraphicFramePr>
          <p:cNvPr id="8" name="图示 7">
            <a:extLst>
              <a:ext uri="{FF2B5EF4-FFF2-40B4-BE49-F238E27FC236}">
                <a16:creationId xmlns:a16="http://schemas.microsoft.com/office/drawing/2014/main" id="{2CE144F8-2590-4450-A0AC-EFFFD57DF10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03225274"/>
              </p:ext>
            </p:extLst>
          </p:nvPr>
        </p:nvGraphicFramePr>
        <p:xfrm>
          <a:off x="10076330" y="1201271"/>
          <a:ext cx="6979770" cy="24007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2" r:lo="rId23" r:qs="rId24" r:cs="rId25"/>
          </a:graphicData>
        </a:graphic>
      </p:graphicFrame>
      <p:graphicFrame>
        <p:nvGraphicFramePr>
          <p:cNvPr id="10" name="图示 9">
            <a:extLst>
              <a:ext uri="{FF2B5EF4-FFF2-40B4-BE49-F238E27FC236}">
                <a16:creationId xmlns:a16="http://schemas.microsoft.com/office/drawing/2014/main" id="{9AD014E0-8ADC-4825-8C29-DB1681CBFDB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32082639"/>
              </p:ext>
            </p:extLst>
          </p:nvPr>
        </p:nvGraphicFramePr>
        <p:xfrm>
          <a:off x="12700" y="3921760"/>
          <a:ext cx="6065370" cy="23583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7" r:lo="rId28" r:qs="rId29" r:cs="rId30"/>
          </a:graphicData>
        </a:graphic>
      </p:graphicFrame>
      <p:graphicFrame>
        <p:nvGraphicFramePr>
          <p:cNvPr id="12" name="图示 11">
            <a:extLst>
              <a:ext uri="{FF2B5EF4-FFF2-40B4-BE49-F238E27FC236}">
                <a16:creationId xmlns:a16="http://schemas.microsoft.com/office/drawing/2014/main" id="{27E28090-08AC-499C-89C3-29D244E9FDD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36638353"/>
              </p:ext>
            </p:extLst>
          </p:nvPr>
        </p:nvGraphicFramePr>
        <p:xfrm>
          <a:off x="6508376" y="1201271"/>
          <a:ext cx="3567951" cy="5078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2" r:lo="rId33" r:qs="rId34" r:cs="rId35"/>
          </a:graphicData>
        </a:graphic>
      </p:graphicFrame>
      <p:graphicFrame>
        <p:nvGraphicFramePr>
          <p:cNvPr id="19" name="图示 18">
            <a:extLst>
              <a:ext uri="{FF2B5EF4-FFF2-40B4-BE49-F238E27FC236}">
                <a16:creationId xmlns:a16="http://schemas.microsoft.com/office/drawing/2014/main" id="{BF148AA4-C631-4B5B-9CA1-6ABAC24A8FE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55985811"/>
              </p:ext>
            </p:extLst>
          </p:nvPr>
        </p:nvGraphicFramePr>
        <p:xfrm>
          <a:off x="43851" y="6554729"/>
          <a:ext cx="16522925" cy="8013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7" r:lo="rId38" r:qs="rId39" r:cs="rId40"/>
          </a:graphicData>
        </a:graphic>
      </p:graphicFrame>
      <p:graphicFrame>
        <p:nvGraphicFramePr>
          <p:cNvPr id="20" name="图示 19">
            <a:extLst>
              <a:ext uri="{FF2B5EF4-FFF2-40B4-BE49-F238E27FC236}">
                <a16:creationId xmlns:a16="http://schemas.microsoft.com/office/drawing/2014/main" id="{3D6D45B6-A34C-4CE8-B6DC-C4E6364BE71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88322092"/>
              </p:ext>
            </p:extLst>
          </p:nvPr>
        </p:nvGraphicFramePr>
        <p:xfrm>
          <a:off x="10076328" y="3921760"/>
          <a:ext cx="6979771" cy="24034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2" r:lo="rId43" r:qs="rId44" r:cs="rId45"/>
          </a:graphicData>
        </a:graphic>
      </p:graphicFrame>
    </p:spTree>
    <p:extLst>
      <p:ext uri="{BB962C8B-B14F-4D97-AF65-F5344CB8AC3E}">
        <p14:creationId xmlns:p14="http://schemas.microsoft.com/office/powerpoint/2010/main" val="24724449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DECD6D5F-7E6B-400F-BFDB-8E9138815D07}"/>
              </a:ext>
            </a:extLst>
          </p:cNvPr>
          <p:cNvGrpSpPr/>
          <p:nvPr/>
        </p:nvGrpSpPr>
        <p:grpSpPr>
          <a:xfrm>
            <a:off x="166731" y="444318"/>
            <a:ext cx="9264651" cy="3547698"/>
            <a:chOff x="4248686" y="1648219"/>
            <a:chExt cx="8571428" cy="3780009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187952A4-B02B-4428-A0AB-D63E6849A17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248686" y="1648219"/>
              <a:ext cx="8571428" cy="3152381"/>
            </a:xfrm>
            <a:prstGeom prst="rect">
              <a:avLst/>
            </a:prstGeom>
          </p:spPr>
        </p:pic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3A750838-6F79-4045-BB36-7AB4DAF998A4}"/>
                </a:ext>
              </a:extLst>
            </p:cNvPr>
            <p:cNvSpPr/>
            <p:nvPr/>
          </p:nvSpPr>
          <p:spPr>
            <a:xfrm>
              <a:off x="5684620" y="4959984"/>
              <a:ext cx="5795611" cy="4682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dirty="0">
                  <a:hlinkClick r:id="rId3"/>
                </a:rPr>
                <a:t>http://data.stats.gov.cn/easyquery.htm?cn=C01&amp;zb=A0E0H&amp;sj=2017</a:t>
              </a:r>
              <a:endParaRPr lang="en-US" altLang="zh-CN" dirty="0"/>
            </a:p>
            <a:p>
              <a:pPr algn="ctr"/>
              <a:endParaRPr lang="zh-CN" altLang="en-US" dirty="0"/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6AD38D53-550B-4002-95E2-0C81814C84C2}"/>
              </a:ext>
            </a:extLst>
          </p:cNvPr>
          <p:cNvGrpSpPr/>
          <p:nvPr/>
        </p:nvGrpSpPr>
        <p:grpSpPr>
          <a:xfrm>
            <a:off x="9640485" y="444317"/>
            <a:ext cx="7261584" cy="3356973"/>
            <a:chOff x="2794504" y="1769634"/>
            <a:chExt cx="11199224" cy="6631460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63E7E577-65EA-44F1-8AF1-56E58454767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952564" y="1769634"/>
              <a:ext cx="10883104" cy="5909583"/>
            </a:xfrm>
            <a:prstGeom prst="rect">
              <a:avLst/>
            </a:prstGeom>
          </p:spPr>
        </p:pic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50553943-5661-4F7A-88E4-7609BB6C27B8}"/>
                </a:ext>
              </a:extLst>
            </p:cNvPr>
            <p:cNvSpPr/>
            <p:nvPr/>
          </p:nvSpPr>
          <p:spPr>
            <a:xfrm>
              <a:off x="2794504" y="7870892"/>
              <a:ext cx="11199224" cy="53020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dirty="0">
                  <a:hlinkClick r:id="rId5"/>
                </a:rPr>
                <a:t>http://www.miit.gov.cn/n1146285/n1146352/n3054355/n3057511/n3057518/c6499767/content.html</a:t>
              </a:r>
              <a:endParaRPr lang="en-US" altLang="zh-CN" dirty="0"/>
            </a:p>
            <a:p>
              <a:endParaRPr lang="en-US" altLang="zh-CN" dirty="0"/>
            </a:p>
          </p:txBody>
        </p:sp>
      </p:grpSp>
      <p:graphicFrame>
        <p:nvGraphicFramePr>
          <p:cNvPr id="8" name="内容占位符 3">
            <a:extLst>
              <a:ext uri="{FF2B5EF4-FFF2-40B4-BE49-F238E27FC236}">
                <a16:creationId xmlns:a16="http://schemas.microsoft.com/office/drawing/2014/main" id="{1425A586-0D95-4CA4-99CA-502ADA5743F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37135010"/>
              </p:ext>
            </p:extLst>
          </p:nvPr>
        </p:nvGraphicFramePr>
        <p:xfrm>
          <a:off x="217973" y="4141604"/>
          <a:ext cx="16632853" cy="512064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92332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8903">
                  <a:extLst>
                    <a:ext uri="{9D8B030D-6E8A-4147-A177-3AD203B41FA5}">
                      <a16:colId xmlns:a16="http://schemas.microsoft.com/office/drawing/2014/main" val="2623513893"/>
                    </a:ext>
                  </a:extLst>
                </a:gridCol>
                <a:gridCol w="244275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346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41323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95840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数据类型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Data Type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数量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Vol.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写频率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W Freq.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读频率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R Freq.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描述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Desc.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5840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交易</a:t>
                      </a:r>
                      <a:endParaRPr lang="en-US" altLang="zh-CN" sz="1800" dirty="0"/>
                    </a:p>
                    <a:p>
                      <a:r>
                        <a:rPr lang="en-US" altLang="zh-CN" sz="1800" b="0" dirty="0"/>
                        <a:t>Transaction</a:t>
                      </a:r>
                      <a:endParaRPr lang="zh-CN" altLang="en-US" sz="18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3M</a:t>
                      </a:r>
                      <a:endParaRPr lang="zh-CN" alt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3M*1KB/Year =&gt;</a:t>
                      </a:r>
                    </a:p>
                    <a:p>
                      <a:r>
                        <a:rPr lang="en-US" altLang="zh-CN" sz="1800" dirty="0"/>
                        <a:t>1*1KB/s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3M*1KB*10/Year =&gt;</a:t>
                      </a:r>
                    </a:p>
                    <a:p>
                      <a:r>
                        <a:rPr lang="en-US" altLang="zh-CN" sz="1800" dirty="0"/>
                        <a:t>10*1KB/s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潜在用户总量</a:t>
                      </a:r>
                      <a:r>
                        <a:rPr lang="en-US" altLang="zh-CN" sz="1800" dirty="0"/>
                        <a:t>/</a:t>
                      </a:r>
                      <a:r>
                        <a:rPr lang="zh-CN" altLang="en-US" sz="1800" dirty="0"/>
                        <a:t>手机寿命</a:t>
                      </a:r>
                      <a:r>
                        <a:rPr lang="en-US" altLang="zh-CN" sz="1800" dirty="0"/>
                        <a:t>*</a:t>
                      </a:r>
                      <a:r>
                        <a:rPr lang="zh-CN" altLang="en-US" sz="1800" dirty="0"/>
                        <a:t>市场渗透率</a:t>
                      </a:r>
                      <a:r>
                        <a:rPr lang="en-US" altLang="zh-CN" sz="1800" dirty="0"/>
                        <a:t>:1.5B/5 </a:t>
                      </a:r>
                      <a:r>
                        <a:rPr lang="zh-CN" altLang="en-US" sz="1800" dirty="0"/>
                        <a:t>* </a:t>
                      </a:r>
                      <a:r>
                        <a:rPr lang="en-US" altLang="zh-CN" sz="1800" dirty="0"/>
                        <a:t>1%</a:t>
                      </a:r>
                    </a:p>
                    <a:p>
                      <a:r>
                        <a:rPr lang="en-US" altLang="zh-CN" sz="1800" dirty="0"/>
                        <a:t>Potential Customer Vol. / Avg Life * Market penetration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5840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用户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User 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90M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90M</a:t>
                      </a:r>
                      <a:r>
                        <a:rPr lang="zh-CN" altLang="en-US" sz="1800" dirty="0"/>
                        <a:t>*</a:t>
                      </a:r>
                      <a:r>
                        <a:rPr lang="en-US" altLang="zh-CN" sz="1800" dirty="0"/>
                        <a:t>1KB*5/Year =&gt;</a:t>
                      </a:r>
                    </a:p>
                    <a:p>
                      <a:r>
                        <a:rPr lang="en-US" altLang="zh-CN" sz="1800" dirty="0"/>
                        <a:t>150*1KB/s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90M</a:t>
                      </a:r>
                      <a:r>
                        <a:rPr lang="zh-CN" altLang="en-US" sz="1800" dirty="0"/>
                        <a:t>*</a:t>
                      </a:r>
                      <a:r>
                        <a:rPr lang="en-US" altLang="zh-CN" sz="1800" dirty="0"/>
                        <a:t>1KB*5*50/Year =&gt;</a:t>
                      </a:r>
                    </a:p>
                    <a:p>
                      <a:r>
                        <a:rPr lang="en-US" altLang="zh-CN" sz="1800" dirty="0"/>
                        <a:t>1500*1KB/s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按照</a:t>
                      </a:r>
                      <a:r>
                        <a:rPr lang="en-US" altLang="zh-CN" sz="1800" dirty="0"/>
                        <a:t>10%</a:t>
                      </a:r>
                      <a:r>
                        <a:rPr lang="zh-CN" altLang="en-US" sz="1800" dirty="0"/>
                        <a:t>的投放准确性，</a:t>
                      </a:r>
                      <a:r>
                        <a:rPr lang="en-US" altLang="zh-CN" sz="1800" dirty="0"/>
                        <a:t>1/3</a:t>
                      </a:r>
                      <a:r>
                        <a:rPr lang="zh-CN" altLang="en-US" sz="1800" dirty="0"/>
                        <a:t>的概率转化为客户</a:t>
                      </a:r>
                      <a:r>
                        <a:rPr lang="en-US" altLang="zh-CN" sz="1800" dirty="0"/>
                        <a:t>,</a:t>
                      </a:r>
                      <a:r>
                        <a:rPr lang="zh-CN" altLang="en-US" sz="1800" dirty="0"/>
                        <a:t>读</a:t>
                      </a:r>
                      <a:r>
                        <a:rPr lang="en-US" altLang="zh-CN" sz="1800" dirty="0"/>
                        <a:t>:</a:t>
                      </a:r>
                      <a:r>
                        <a:rPr lang="zh-CN" altLang="en-US" sz="1800" dirty="0"/>
                        <a:t>写</a:t>
                      </a:r>
                      <a:r>
                        <a:rPr lang="en-US" altLang="zh-CN" sz="1800" dirty="0"/>
                        <a:t>:</a:t>
                      </a:r>
                      <a:r>
                        <a:rPr lang="zh-CN" altLang="en-US" sz="1800" dirty="0"/>
                        <a:t>交易</a:t>
                      </a:r>
                      <a:r>
                        <a:rPr lang="en-US" altLang="zh-CN" sz="1800" dirty="0"/>
                        <a:t>=50:5:1</a:t>
                      </a:r>
                    </a:p>
                    <a:p>
                      <a:r>
                        <a:rPr lang="en-US" altLang="zh-CN" sz="1800" dirty="0"/>
                        <a:t>According to10% delivery accuracy, 1/3 rate customers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5840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商品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Goods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10K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/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300</a:t>
                      </a:r>
                      <a:r>
                        <a:rPr lang="zh-CN" altLang="en-US" sz="1800" dirty="0"/>
                        <a:t>*</a:t>
                      </a:r>
                      <a:r>
                        <a:rPr lang="en-US" altLang="zh-CN" sz="1800" dirty="0"/>
                        <a:t>1KB/s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用户首先查询商品信息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User check goods info first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5840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价格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Price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8M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8M*1K/Day =&gt;</a:t>
                      </a:r>
                    </a:p>
                    <a:p>
                      <a:r>
                        <a:rPr lang="en-US" altLang="zh-CN" sz="1800" dirty="0"/>
                        <a:t>100 *1K 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90M * 1KB * 10/Year</a:t>
                      </a:r>
                    </a:p>
                    <a:p>
                      <a:r>
                        <a:rPr lang="en-US" altLang="zh-CN" sz="1800" dirty="0"/>
                        <a:t>300*1kB/s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按照</a:t>
                      </a:r>
                      <a:r>
                        <a:rPr lang="en-US" altLang="zh-CN" sz="1800" dirty="0"/>
                        <a:t>10</a:t>
                      </a:r>
                      <a:r>
                        <a:rPr lang="zh-CN" altLang="en-US" sz="1800" dirty="0"/>
                        <a:t>元一个层次，</a:t>
                      </a:r>
                      <a:r>
                        <a:rPr lang="en-US" altLang="zh-CN" sz="1800" dirty="0"/>
                        <a:t>8000</a:t>
                      </a:r>
                      <a:r>
                        <a:rPr lang="zh-CN" altLang="en-US" sz="1800" dirty="0"/>
                        <a:t>元总价，分为</a:t>
                      </a:r>
                      <a:r>
                        <a:rPr lang="en-US" altLang="zh-CN" sz="1800" dirty="0"/>
                        <a:t>800</a:t>
                      </a:r>
                      <a:r>
                        <a:rPr lang="zh-CN" altLang="en-US" sz="1800" dirty="0"/>
                        <a:t>份。层次数*商品数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Every level per RMB10, The highest  RMB8000, Product of goods and levels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95840">
                <a:tc>
                  <a:txBody>
                    <a:bodyPr/>
                    <a:lstStyle/>
                    <a:p>
                      <a:r>
                        <a:rPr lang="zh-CN" altLang="en-US" sz="1800" b="0" dirty="0"/>
                        <a:t>订单</a:t>
                      </a:r>
                      <a:endParaRPr lang="en-US" altLang="zh-CN" sz="1800" b="0" dirty="0"/>
                    </a:p>
                    <a:p>
                      <a:r>
                        <a:rPr lang="en-US" altLang="zh-CN" sz="1800" b="0" dirty="0"/>
                        <a:t>Order</a:t>
                      </a:r>
                      <a:endParaRPr lang="zh-CN" altLang="en-US" sz="18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40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3*1*1KB/s =&gt;</a:t>
                      </a:r>
                    </a:p>
                    <a:p>
                      <a:r>
                        <a:rPr lang="en-US" altLang="zh-CN" sz="1800" dirty="0"/>
                        <a:t>3*1KB/s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40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3*10*1KB/s =&gt;</a:t>
                      </a:r>
                      <a:endParaRPr lang="zh-CN" altLang="en-US" sz="1800" dirty="0"/>
                    </a:p>
                    <a:p>
                      <a:r>
                        <a:rPr lang="en-US" altLang="zh-CN" sz="1800" dirty="0"/>
                        <a:t>30*1KB/s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1/3</a:t>
                      </a:r>
                      <a:r>
                        <a:rPr lang="zh-CN" altLang="en-US" sz="1800" dirty="0"/>
                        <a:t>的订单会形成交易</a:t>
                      </a:r>
                      <a:endParaRPr lang="en-US" altLang="zh-CN" sz="1800" dirty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1/3 rate from order  to transaction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95840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设备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Device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90M</a:t>
                      </a:r>
                      <a:r>
                        <a:rPr lang="zh-CN" altLang="en-US" sz="1800" dirty="0"/>
                        <a:t>*</a:t>
                      </a:r>
                      <a:r>
                        <a:rPr lang="en-US" altLang="zh-CN" sz="1800" dirty="0"/>
                        <a:t>1KB*5/Year =&gt;</a:t>
                      </a:r>
                    </a:p>
                    <a:p>
                      <a:r>
                        <a:rPr lang="en-US" altLang="zh-CN" sz="1800" dirty="0"/>
                        <a:t>150*1KB/s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90M</a:t>
                      </a:r>
                      <a:r>
                        <a:rPr lang="zh-CN" altLang="en-US" sz="1800" dirty="0"/>
                        <a:t>*</a:t>
                      </a:r>
                      <a:r>
                        <a:rPr lang="en-US" altLang="zh-CN" sz="1800" dirty="0"/>
                        <a:t>1KB*5*50/Year =&gt;</a:t>
                      </a:r>
                    </a:p>
                    <a:p>
                      <a:r>
                        <a:rPr lang="en-US" altLang="zh-CN" sz="1800" dirty="0"/>
                        <a:t>1500*1KB/s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与用户相同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Same as User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95840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其他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Other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600M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40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200*1*1KB/s =&gt;</a:t>
                      </a:r>
                    </a:p>
                    <a:p>
                      <a:r>
                        <a:rPr lang="en-US" altLang="zh-CN" sz="1800" dirty="0"/>
                        <a:t>200*1KB/s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/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按</a:t>
                      </a:r>
                      <a:r>
                        <a:rPr lang="en-US" altLang="zh-CN" sz="1800" dirty="0"/>
                        <a:t>0.5</a:t>
                      </a:r>
                      <a:r>
                        <a:rPr lang="zh-CN" altLang="en-US" sz="1800" dirty="0"/>
                        <a:t>的转化率，从</a:t>
                      </a:r>
                      <a:r>
                        <a:rPr lang="en-US" altLang="zh-CN" sz="1800" dirty="0"/>
                        <a:t>UV</a:t>
                      </a:r>
                      <a:r>
                        <a:rPr lang="zh-CN" altLang="en-US" sz="1800" dirty="0"/>
                        <a:t>到成交，记录传播路径，用以识别精准的传播途径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Base 0.5 percent conversion  rate , record the path of propagation 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999938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6E89FA88-BA32-4D61-9A59-CC95DCEEFA8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80280916"/>
              </p:ext>
            </p:extLst>
          </p:nvPr>
        </p:nvGraphicFramePr>
        <p:xfrm>
          <a:off x="410547" y="634483"/>
          <a:ext cx="16328571" cy="80056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8000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图示 5">
            <a:extLst>
              <a:ext uri="{FF2B5EF4-FFF2-40B4-BE49-F238E27FC236}">
                <a16:creationId xmlns:a16="http://schemas.microsoft.com/office/drawing/2014/main" id="{784AB95B-E50C-4CFA-9063-9685D09BA3F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11408930"/>
              </p:ext>
            </p:extLst>
          </p:nvPr>
        </p:nvGraphicFramePr>
        <p:xfrm>
          <a:off x="91440" y="0"/>
          <a:ext cx="16885920" cy="9372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554239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D6D4FDE4-4B27-406C-AD86-7A04D1D461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3274052"/>
              </p:ext>
            </p:extLst>
          </p:nvPr>
        </p:nvGraphicFramePr>
        <p:xfrm>
          <a:off x="169817" y="104503"/>
          <a:ext cx="16655144" cy="90786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31938">
                  <a:extLst>
                    <a:ext uri="{9D8B030D-6E8A-4147-A177-3AD203B41FA5}">
                      <a16:colId xmlns:a16="http://schemas.microsoft.com/office/drawing/2014/main" val="2027488148"/>
                    </a:ext>
                  </a:extLst>
                </a:gridCol>
                <a:gridCol w="14723206">
                  <a:extLst>
                    <a:ext uri="{9D8B030D-6E8A-4147-A177-3AD203B41FA5}">
                      <a16:colId xmlns:a16="http://schemas.microsoft.com/office/drawing/2014/main" val="1950236623"/>
                    </a:ext>
                  </a:extLst>
                </a:gridCol>
              </a:tblGrid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客户端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Client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392300"/>
                  </a:ext>
                </a:extLst>
              </a:tr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代理层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Agent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12578798"/>
                  </a:ext>
                </a:extLst>
              </a:tr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业务层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Business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94928865"/>
                  </a:ext>
                </a:extLst>
              </a:tr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服务层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Services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5858000"/>
                  </a:ext>
                </a:extLst>
              </a:tr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热点数据层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Cache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4696786"/>
                  </a:ext>
                </a:extLst>
              </a:tr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持久数据层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Data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8410983"/>
                  </a:ext>
                </a:extLst>
              </a:tr>
            </a:tbl>
          </a:graphicData>
        </a:graphic>
      </p:graphicFrame>
      <p:graphicFrame>
        <p:nvGraphicFramePr>
          <p:cNvPr id="3" name="图示 2">
            <a:extLst>
              <a:ext uri="{FF2B5EF4-FFF2-40B4-BE49-F238E27FC236}">
                <a16:creationId xmlns:a16="http://schemas.microsoft.com/office/drawing/2014/main" id="{8DF78C1B-9A62-4FD3-B22E-C993D565F1B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93240343"/>
              </p:ext>
            </p:extLst>
          </p:nvPr>
        </p:nvGraphicFramePr>
        <p:xfrm>
          <a:off x="1614791" y="272374"/>
          <a:ext cx="15210169" cy="11253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36BFF57E-D3AE-4828-959B-FAD00A20525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97009782"/>
              </p:ext>
            </p:extLst>
          </p:nvPr>
        </p:nvGraphicFramePr>
        <p:xfrm>
          <a:off x="1610901" y="1750978"/>
          <a:ext cx="15210169" cy="11253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5" name="图示 4">
            <a:extLst>
              <a:ext uri="{FF2B5EF4-FFF2-40B4-BE49-F238E27FC236}">
                <a16:creationId xmlns:a16="http://schemas.microsoft.com/office/drawing/2014/main" id="{13267B0B-8254-4310-92F9-DDF4F16208D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15681734"/>
              </p:ext>
            </p:extLst>
          </p:nvPr>
        </p:nvGraphicFramePr>
        <p:xfrm>
          <a:off x="1610900" y="3358542"/>
          <a:ext cx="15210169" cy="11253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graphicFrame>
        <p:nvGraphicFramePr>
          <p:cNvPr id="6" name="图示 5">
            <a:extLst>
              <a:ext uri="{FF2B5EF4-FFF2-40B4-BE49-F238E27FC236}">
                <a16:creationId xmlns:a16="http://schemas.microsoft.com/office/drawing/2014/main" id="{05B8E96B-37C3-4261-A9D9-277B2D161A4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97695726"/>
              </p:ext>
            </p:extLst>
          </p:nvPr>
        </p:nvGraphicFramePr>
        <p:xfrm>
          <a:off x="1610900" y="4800600"/>
          <a:ext cx="15210169" cy="11253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8" r:lo="rId19" r:qs="rId20" r:cs="rId21"/>
          </a:graphicData>
        </a:graphic>
      </p:graphicFrame>
      <p:graphicFrame>
        <p:nvGraphicFramePr>
          <p:cNvPr id="7" name="图示 6">
            <a:extLst>
              <a:ext uri="{FF2B5EF4-FFF2-40B4-BE49-F238E27FC236}">
                <a16:creationId xmlns:a16="http://schemas.microsoft.com/office/drawing/2014/main" id="{79625146-B7F9-4D94-95BC-16ACFD9F33D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88872789"/>
              </p:ext>
            </p:extLst>
          </p:nvPr>
        </p:nvGraphicFramePr>
        <p:xfrm>
          <a:off x="1607009" y="6429220"/>
          <a:ext cx="15210169" cy="11253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3" r:lo="rId24" r:qs="rId25" r:cs="rId26"/>
          </a:graphicData>
        </a:graphic>
      </p:graphicFrame>
      <p:graphicFrame>
        <p:nvGraphicFramePr>
          <p:cNvPr id="8" name="图示 7">
            <a:extLst>
              <a:ext uri="{FF2B5EF4-FFF2-40B4-BE49-F238E27FC236}">
                <a16:creationId xmlns:a16="http://schemas.microsoft.com/office/drawing/2014/main" id="{B6094857-E3D2-48A7-A455-27C3831D15C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81904248"/>
              </p:ext>
            </p:extLst>
          </p:nvPr>
        </p:nvGraphicFramePr>
        <p:xfrm>
          <a:off x="1607008" y="7871278"/>
          <a:ext cx="15210169" cy="11253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8" r:lo="rId29" r:qs="rId30" r:cs="rId31"/>
          </a:graphicData>
        </a:graphic>
      </p:graphicFrame>
    </p:spTree>
    <p:extLst>
      <p:ext uri="{BB962C8B-B14F-4D97-AF65-F5344CB8AC3E}">
        <p14:creationId xmlns:p14="http://schemas.microsoft.com/office/powerpoint/2010/main" val="37357627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矩形 53">
            <a:extLst>
              <a:ext uri="{FF2B5EF4-FFF2-40B4-BE49-F238E27FC236}">
                <a16:creationId xmlns:a16="http://schemas.microsoft.com/office/drawing/2014/main" id="{0D0EC1E6-F06E-4396-BE9E-85104E3119A0}"/>
              </a:ext>
            </a:extLst>
          </p:cNvPr>
          <p:cNvSpPr/>
          <p:nvPr/>
        </p:nvSpPr>
        <p:spPr>
          <a:xfrm>
            <a:off x="14247341" y="-1"/>
            <a:ext cx="2824325" cy="501897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运营中 </a:t>
            </a:r>
            <a:endParaRPr lang="en-US" altLang="zh-CN" dirty="0"/>
          </a:p>
          <a:p>
            <a:pPr algn="ctr"/>
            <a:r>
              <a:rPr lang="en-US" altLang="zh-CN" dirty="0"/>
              <a:t>Running</a:t>
            </a:r>
            <a:endParaRPr lang="zh-CN" altLang="en-US" dirty="0"/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017CF9FB-2D6F-441F-BFD2-F37E16A03819}"/>
              </a:ext>
            </a:extLst>
          </p:cNvPr>
          <p:cNvSpPr/>
          <p:nvPr/>
        </p:nvSpPr>
        <p:spPr>
          <a:xfrm>
            <a:off x="14244475" y="501896"/>
            <a:ext cx="2824325" cy="50189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实施中 </a:t>
            </a:r>
            <a:endParaRPr lang="en-US" altLang="zh-CN" dirty="0"/>
          </a:p>
          <a:p>
            <a:pPr algn="ctr"/>
            <a:r>
              <a:rPr lang="en-US" altLang="zh-CN" dirty="0"/>
              <a:t>To be implemented</a:t>
            </a:r>
            <a:endParaRPr lang="zh-CN" altLang="en-US" dirty="0"/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0D3D705F-A835-42C6-A565-24CBE4A0BF55}"/>
              </a:ext>
            </a:extLst>
          </p:cNvPr>
          <p:cNvSpPr/>
          <p:nvPr/>
        </p:nvSpPr>
        <p:spPr>
          <a:xfrm>
            <a:off x="14244474" y="1006425"/>
            <a:ext cx="2824325" cy="501897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待规划</a:t>
            </a:r>
            <a:endParaRPr lang="en-US" altLang="zh-CN" dirty="0"/>
          </a:p>
          <a:p>
            <a:pPr algn="ctr"/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/>
              <a:t>planned</a:t>
            </a:r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A9D6CBE5-0DC7-43B4-9EC6-40A2F2F2C585}"/>
              </a:ext>
            </a:extLst>
          </p:cNvPr>
          <p:cNvSpPr/>
          <p:nvPr/>
        </p:nvSpPr>
        <p:spPr>
          <a:xfrm>
            <a:off x="768545" y="1618022"/>
            <a:ext cx="4619323" cy="7150350"/>
          </a:xfrm>
          <a:prstGeom prst="rect">
            <a:avLst/>
          </a:prstGeom>
          <a:noFill/>
          <a:ln w="12700">
            <a:solidFill>
              <a:schemeClr val="tx1">
                <a:lumMod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F16BE6BD-5E64-4C2E-84F0-769EBD591F26}"/>
              </a:ext>
            </a:extLst>
          </p:cNvPr>
          <p:cNvSpPr/>
          <p:nvPr/>
        </p:nvSpPr>
        <p:spPr>
          <a:xfrm>
            <a:off x="5985604" y="1618022"/>
            <a:ext cx="4792766" cy="7150350"/>
          </a:xfrm>
          <a:prstGeom prst="rect">
            <a:avLst/>
          </a:prstGeom>
          <a:noFill/>
          <a:ln w="12700">
            <a:solidFill>
              <a:schemeClr val="tx1">
                <a:lumMod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>
            <a:extLst>
              <a:ext uri="{FF2B5EF4-FFF2-40B4-BE49-F238E27FC236}">
                <a16:creationId xmlns:a16="http://schemas.microsoft.com/office/drawing/2014/main" id="{318FB5AA-791C-4427-8CE1-50A57392F598}"/>
              </a:ext>
            </a:extLst>
          </p:cNvPr>
          <p:cNvSpPr/>
          <p:nvPr/>
        </p:nvSpPr>
        <p:spPr>
          <a:xfrm>
            <a:off x="11284161" y="1618022"/>
            <a:ext cx="4792765" cy="7150350"/>
          </a:xfrm>
          <a:prstGeom prst="rect">
            <a:avLst/>
          </a:prstGeom>
          <a:noFill/>
          <a:ln w="12700">
            <a:solidFill>
              <a:schemeClr val="tx1">
                <a:lumMod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FA6CEFE1-B69F-4EF7-AAF1-3A4DC0631B86}"/>
              </a:ext>
            </a:extLst>
          </p:cNvPr>
          <p:cNvSpPr txBox="1"/>
          <p:nvPr/>
        </p:nvSpPr>
        <p:spPr>
          <a:xfrm>
            <a:off x="768546" y="1660859"/>
            <a:ext cx="46193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办公环 </a:t>
            </a:r>
            <a:r>
              <a:rPr lang="en-US" altLang="zh-CN" dirty="0"/>
              <a:t>Office Env.</a:t>
            </a:r>
            <a:endParaRPr lang="zh-CN" altLang="en-US" dirty="0"/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611D09C9-4D92-48A9-B178-ADC0811DFC71}"/>
              </a:ext>
            </a:extLst>
          </p:cNvPr>
          <p:cNvSpPr txBox="1"/>
          <p:nvPr/>
        </p:nvSpPr>
        <p:spPr>
          <a:xfrm>
            <a:off x="5985604" y="1687835"/>
            <a:ext cx="47927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开发环境 </a:t>
            </a:r>
            <a:r>
              <a:rPr lang="en-US" altLang="zh-CN" dirty="0"/>
              <a:t>Development Env.</a:t>
            </a:r>
            <a:endParaRPr lang="zh-CN" altLang="en-US" dirty="0"/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1536EA94-6802-4A05-BE04-5BC6FD27891A}"/>
              </a:ext>
            </a:extLst>
          </p:cNvPr>
          <p:cNvSpPr txBox="1"/>
          <p:nvPr/>
        </p:nvSpPr>
        <p:spPr>
          <a:xfrm>
            <a:off x="11284161" y="1609795"/>
            <a:ext cx="47927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运营环境 </a:t>
            </a:r>
            <a:r>
              <a:rPr lang="en-US" altLang="zh-CN" dirty="0"/>
              <a:t>Operation Env.</a:t>
            </a:r>
            <a:endParaRPr lang="zh-CN" altLang="en-US" dirty="0"/>
          </a:p>
        </p:txBody>
      </p:sp>
      <p:sp>
        <p:nvSpPr>
          <p:cNvPr id="63" name="矩形 62">
            <a:extLst>
              <a:ext uri="{FF2B5EF4-FFF2-40B4-BE49-F238E27FC236}">
                <a16:creationId xmlns:a16="http://schemas.microsoft.com/office/drawing/2014/main" id="{1056735B-5764-4D38-B756-D830CFAB5D1C}"/>
              </a:ext>
            </a:extLst>
          </p:cNvPr>
          <p:cNvSpPr/>
          <p:nvPr/>
        </p:nvSpPr>
        <p:spPr>
          <a:xfrm>
            <a:off x="11414788" y="2338992"/>
            <a:ext cx="4535047" cy="3060250"/>
          </a:xfrm>
          <a:prstGeom prst="rect">
            <a:avLst/>
          </a:prstGeom>
          <a:noFill/>
          <a:ln w="1270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9594A25D-562B-4C32-A931-1817163AA8A3}"/>
              </a:ext>
            </a:extLst>
          </p:cNvPr>
          <p:cNvSpPr/>
          <p:nvPr/>
        </p:nvSpPr>
        <p:spPr>
          <a:xfrm>
            <a:off x="11414789" y="5605388"/>
            <a:ext cx="4535046" cy="3060250"/>
          </a:xfrm>
          <a:prstGeom prst="rect">
            <a:avLst/>
          </a:prstGeom>
          <a:noFill/>
          <a:ln w="1270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33FE4272-3123-489C-B8FD-C1DFA0A45BA1}"/>
              </a:ext>
            </a:extLst>
          </p:cNvPr>
          <p:cNvSpPr txBox="1"/>
          <p:nvPr/>
        </p:nvSpPr>
        <p:spPr>
          <a:xfrm>
            <a:off x="15488171" y="5614909"/>
            <a:ext cx="461665" cy="297986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dirty="0"/>
              <a:t>阿里云 </a:t>
            </a:r>
            <a:r>
              <a:rPr lang="en-US" altLang="zh-CN" dirty="0"/>
              <a:t>Aliyun</a:t>
            </a:r>
            <a:endParaRPr lang="zh-CN" altLang="en-US" dirty="0"/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AAA59D4E-110C-43FB-8463-65BC7B1564D9}"/>
              </a:ext>
            </a:extLst>
          </p:cNvPr>
          <p:cNvSpPr txBox="1"/>
          <p:nvPr/>
        </p:nvSpPr>
        <p:spPr>
          <a:xfrm>
            <a:off x="15491535" y="2338992"/>
            <a:ext cx="461665" cy="305322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dirty="0"/>
              <a:t>腾讯云 </a:t>
            </a:r>
            <a:r>
              <a:rPr lang="en-US" altLang="zh-CN" dirty="0"/>
              <a:t>Tencent</a:t>
            </a:r>
            <a:endParaRPr lang="zh-CN" altLang="en-US" dirty="0"/>
          </a:p>
        </p:txBody>
      </p:sp>
      <p:sp>
        <p:nvSpPr>
          <p:cNvPr id="67" name="矩形 66">
            <a:extLst>
              <a:ext uri="{FF2B5EF4-FFF2-40B4-BE49-F238E27FC236}">
                <a16:creationId xmlns:a16="http://schemas.microsoft.com/office/drawing/2014/main" id="{849821D1-5341-4AEE-99AA-B12DB756A723}"/>
              </a:ext>
            </a:extLst>
          </p:cNvPr>
          <p:cNvSpPr/>
          <p:nvPr/>
        </p:nvSpPr>
        <p:spPr>
          <a:xfrm>
            <a:off x="969938" y="5614909"/>
            <a:ext cx="4165633" cy="3060250"/>
          </a:xfrm>
          <a:prstGeom prst="rect">
            <a:avLst/>
          </a:prstGeom>
          <a:noFill/>
          <a:ln w="1270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BA8DE34A-3A2D-4B12-9C7A-0FCB21E899B2}"/>
              </a:ext>
            </a:extLst>
          </p:cNvPr>
          <p:cNvSpPr txBox="1"/>
          <p:nvPr/>
        </p:nvSpPr>
        <p:spPr>
          <a:xfrm>
            <a:off x="969936" y="5598580"/>
            <a:ext cx="461665" cy="305344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dirty="0"/>
              <a:t>财务 </a:t>
            </a:r>
            <a:r>
              <a:rPr lang="en-US" altLang="zh-CN" dirty="0"/>
              <a:t>Finance</a:t>
            </a:r>
            <a:endParaRPr lang="zh-CN" altLang="en-US" dirty="0"/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85C04251-4EA8-466B-82A5-73B58DC65B88}"/>
              </a:ext>
            </a:extLst>
          </p:cNvPr>
          <p:cNvSpPr/>
          <p:nvPr/>
        </p:nvSpPr>
        <p:spPr>
          <a:xfrm>
            <a:off x="977151" y="2338992"/>
            <a:ext cx="4165633" cy="3060250"/>
          </a:xfrm>
          <a:prstGeom prst="rect">
            <a:avLst/>
          </a:prstGeom>
          <a:noFill/>
          <a:ln w="12700">
            <a:solidFill>
              <a:srgbClr val="00B05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37B585CA-5D7F-465D-9122-B008C1D2EE48}"/>
              </a:ext>
            </a:extLst>
          </p:cNvPr>
          <p:cNvSpPr txBox="1"/>
          <p:nvPr/>
        </p:nvSpPr>
        <p:spPr>
          <a:xfrm>
            <a:off x="962721" y="2338992"/>
            <a:ext cx="461665" cy="305344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dirty="0"/>
              <a:t>办公 </a:t>
            </a:r>
            <a:r>
              <a:rPr lang="en-US" altLang="zh-CN" dirty="0"/>
              <a:t>office</a:t>
            </a:r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835C9812-5FD4-473B-8D32-A40ACD5E9F94}"/>
              </a:ext>
            </a:extLst>
          </p:cNvPr>
          <p:cNvSpPr/>
          <p:nvPr/>
        </p:nvSpPr>
        <p:spPr>
          <a:xfrm>
            <a:off x="6143447" y="2332185"/>
            <a:ext cx="4387331" cy="3060250"/>
          </a:xfrm>
          <a:prstGeom prst="rect">
            <a:avLst/>
          </a:prstGeom>
          <a:noFill/>
          <a:ln w="12700"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32BDEEC4-4901-4059-ACF0-A997AD75E8DD}"/>
              </a:ext>
            </a:extLst>
          </p:cNvPr>
          <p:cNvSpPr/>
          <p:nvPr/>
        </p:nvSpPr>
        <p:spPr>
          <a:xfrm>
            <a:off x="6143446" y="5598580"/>
            <a:ext cx="4387331" cy="3060250"/>
          </a:xfrm>
          <a:prstGeom prst="rect">
            <a:avLst/>
          </a:prstGeom>
          <a:noFill/>
          <a:ln w="12700"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7C94DEF3-1C7A-486C-AA3B-E6AB894AED1C}"/>
              </a:ext>
            </a:extLst>
          </p:cNvPr>
          <p:cNvSpPr/>
          <p:nvPr/>
        </p:nvSpPr>
        <p:spPr>
          <a:xfrm>
            <a:off x="6578271" y="2428845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 </a:t>
            </a:r>
            <a:r>
              <a:rPr lang="en-US" altLang="zh-CN" dirty="0"/>
              <a:t>Springboard</a:t>
            </a:r>
            <a:endParaRPr lang="zh-CN" altLang="en-US" dirty="0"/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259DA685-057B-44FD-B44D-18060E80C085}"/>
              </a:ext>
            </a:extLst>
          </p:cNvPr>
          <p:cNvSpPr/>
          <p:nvPr/>
        </p:nvSpPr>
        <p:spPr>
          <a:xfrm>
            <a:off x="6578271" y="2920061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Agent Group</a:t>
            </a:r>
            <a:endParaRPr lang="zh-CN" altLang="en-US" dirty="0"/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D3ADA9AD-4B63-491E-A1C7-4A73B508603B}"/>
              </a:ext>
            </a:extLst>
          </p:cNvPr>
          <p:cNvSpPr/>
          <p:nvPr/>
        </p:nvSpPr>
        <p:spPr>
          <a:xfrm>
            <a:off x="6578271" y="3411277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Business Service Group</a:t>
            </a:r>
            <a:endParaRPr lang="zh-CN" altLang="en-US" dirty="0"/>
          </a:p>
        </p:txBody>
      </p:sp>
      <p:sp>
        <p:nvSpPr>
          <p:cNvPr id="88" name="矩形 87">
            <a:extLst>
              <a:ext uri="{FF2B5EF4-FFF2-40B4-BE49-F238E27FC236}">
                <a16:creationId xmlns:a16="http://schemas.microsoft.com/office/drawing/2014/main" id="{EB6CEFBF-BF6B-473D-8171-D9EB4918AF15}"/>
              </a:ext>
            </a:extLst>
          </p:cNvPr>
          <p:cNvSpPr/>
          <p:nvPr/>
        </p:nvSpPr>
        <p:spPr>
          <a:xfrm>
            <a:off x="6578271" y="3902493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Logic Service Group</a:t>
            </a:r>
            <a:endParaRPr lang="zh-CN" altLang="en-US" dirty="0"/>
          </a:p>
        </p:txBody>
      </p:sp>
      <p:sp>
        <p:nvSpPr>
          <p:cNvPr id="89" name="矩形 88">
            <a:extLst>
              <a:ext uri="{FF2B5EF4-FFF2-40B4-BE49-F238E27FC236}">
                <a16:creationId xmlns:a16="http://schemas.microsoft.com/office/drawing/2014/main" id="{0176B104-8F2A-4E4F-A391-AECED4C29825}"/>
              </a:ext>
            </a:extLst>
          </p:cNvPr>
          <p:cNvSpPr/>
          <p:nvPr/>
        </p:nvSpPr>
        <p:spPr>
          <a:xfrm>
            <a:off x="6578271" y="4393709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Cache Group</a:t>
            </a:r>
            <a:endParaRPr lang="zh-CN" altLang="en-US" dirty="0"/>
          </a:p>
        </p:txBody>
      </p:sp>
      <p:sp>
        <p:nvSpPr>
          <p:cNvPr id="90" name="矩形 89">
            <a:extLst>
              <a:ext uri="{FF2B5EF4-FFF2-40B4-BE49-F238E27FC236}">
                <a16:creationId xmlns:a16="http://schemas.microsoft.com/office/drawing/2014/main" id="{04E1CA8B-0051-4BAB-820B-30C28C170EC0}"/>
              </a:ext>
            </a:extLst>
          </p:cNvPr>
          <p:cNvSpPr/>
          <p:nvPr/>
        </p:nvSpPr>
        <p:spPr>
          <a:xfrm>
            <a:off x="6578271" y="4884923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Storage Group</a:t>
            </a:r>
            <a:endParaRPr lang="zh-CN" altLang="en-US" dirty="0"/>
          </a:p>
        </p:txBody>
      </p:sp>
      <p:sp>
        <p:nvSpPr>
          <p:cNvPr id="91" name="文本框 90">
            <a:extLst>
              <a:ext uri="{FF2B5EF4-FFF2-40B4-BE49-F238E27FC236}">
                <a16:creationId xmlns:a16="http://schemas.microsoft.com/office/drawing/2014/main" id="{FBA1FE28-DBB1-4A80-820A-8EF8BF96767D}"/>
              </a:ext>
            </a:extLst>
          </p:cNvPr>
          <p:cNvSpPr txBox="1"/>
          <p:nvPr/>
        </p:nvSpPr>
        <p:spPr>
          <a:xfrm>
            <a:off x="6116607" y="2338992"/>
            <a:ext cx="461665" cy="305322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dirty="0"/>
              <a:t>开发 </a:t>
            </a:r>
            <a:r>
              <a:rPr lang="en-US" altLang="zh-CN" dirty="0"/>
              <a:t>Developing</a:t>
            </a:r>
          </a:p>
        </p:txBody>
      </p:sp>
      <p:sp>
        <p:nvSpPr>
          <p:cNvPr id="92" name="文本框 91">
            <a:extLst>
              <a:ext uri="{FF2B5EF4-FFF2-40B4-BE49-F238E27FC236}">
                <a16:creationId xmlns:a16="http://schemas.microsoft.com/office/drawing/2014/main" id="{189B9EAC-4AC3-4FF9-9B82-AAB19B02B21D}"/>
              </a:ext>
            </a:extLst>
          </p:cNvPr>
          <p:cNvSpPr txBox="1"/>
          <p:nvPr/>
        </p:nvSpPr>
        <p:spPr>
          <a:xfrm>
            <a:off x="6116606" y="5654203"/>
            <a:ext cx="461665" cy="2997819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dirty="0"/>
              <a:t>测试 </a:t>
            </a:r>
            <a:r>
              <a:rPr lang="en-US" altLang="zh-CN" dirty="0"/>
              <a:t>Testing</a:t>
            </a:r>
            <a:endParaRPr lang="zh-CN" altLang="en-US" dirty="0"/>
          </a:p>
        </p:txBody>
      </p:sp>
      <p:sp>
        <p:nvSpPr>
          <p:cNvPr id="105" name="矩形 104">
            <a:extLst>
              <a:ext uri="{FF2B5EF4-FFF2-40B4-BE49-F238E27FC236}">
                <a16:creationId xmlns:a16="http://schemas.microsoft.com/office/drawing/2014/main" id="{50EDE1DB-4506-42FA-9187-34CBFA3E5005}"/>
              </a:ext>
            </a:extLst>
          </p:cNvPr>
          <p:cNvSpPr/>
          <p:nvPr/>
        </p:nvSpPr>
        <p:spPr>
          <a:xfrm>
            <a:off x="1461237" y="6175942"/>
            <a:ext cx="3553683" cy="396701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VPN</a:t>
            </a:r>
            <a:r>
              <a:rPr lang="zh-CN" altLang="en-US" dirty="0"/>
              <a:t>服务</a:t>
            </a:r>
          </a:p>
        </p:txBody>
      </p:sp>
      <p:sp>
        <p:nvSpPr>
          <p:cNvPr id="106" name="矩形 105">
            <a:extLst>
              <a:ext uri="{FF2B5EF4-FFF2-40B4-BE49-F238E27FC236}">
                <a16:creationId xmlns:a16="http://schemas.microsoft.com/office/drawing/2014/main" id="{8C992124-E521-4ACF-B8BA-0CEECC6F4029}"/>
              </a:ext>
            </a:extLst>
          </p:cNvPr>
          <p:cNvSpPr/>
          <p:nvPr/>
        </p:nvSpPr>
        <p:spPr>
          <a:xfrm>
            <a:off x="1440988" y="6665856"/>
            <a:ext cx="3553683" cy="396701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….</a:t>
            </a:r>
            <a:endParaRPr lang="zh-CN" altLang="en-US" dirty="0"/>
          </a:p>
        </p:txBody>
      </p:sp>
      <p:cxnSp>
        <p:nvCxnSpPr>
          <p:cNvPr id="107" name="连接符: 肘形 58">
            <a:extLst>
              <a:ext uri="{FF2B5EF4-FFF2-40B4-BE49-F238E27FC236}">
                <a16:creationId xmlns:a16="http://schemas.microsoft.com/office/drawing/2014/main" id="{E1B1951E-F50B-457F-A710-BAB7D1E27AF8}"/>
              </a:ext>
            </a:extLst>
          </p:cNvPr>
          <p:cNvCxnSpPr>
            <a:cxnSpLocks/>
            <a:stCxn id="105" idx="3"/>
            <a:endCxn id="64" idx="1"/>
          </p:cNvCxnSpPr>
          <p:nvPr/>
        </p:nvCxnSpPr>
        <p:spPr>
          <a:xfrm>
            <a:off x="5014920" y="6374293"/>
            <a:ext cx="6399869" cy="761220"/>
          </a:xfrm>
          <a:prstGeom prst="straightConnector1">
            <a:avLst/>
          </a:prstGeom>
          <a:ln>
            <a:solidFill>
              <a:srgbClr val="00B05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连接符: 肘形 60">
            <a:extLst>
              <a:ext uri="{FF2B5EF4-FFF2-40B4-BE49-F238E27FC236}">
                <a16:creationId xmlns:a16="http://schemas.microsoft.com/office/drawing/2014/main" id="{027655B4-D315-431C-8C68-4771A4A14163}"/>
              </a:ext>
            </a:extLst>
          </p:cNvPr>
          <p:cNvCxnSpPr>
            <a:cxnSpLocks/>
            <a:stCxn id="105" idx="3"/>
            <a:endCxn id="63" idx="1"/>
          </p:cNvCxnSpPr>
          <p:nvPr/>
        </p:nvCxnSpPr>
        <p:spPr>
          <a:xfrm flipV="1">
            <a:off x="5014920" y="3869117"/>
            <a:ext cx="6399868" cy="2505176"/>
          </a:xfrm>
          <a:prstGeom prst="straightConnector1">
            <a:avLst/>
          </a:prstGeom>
          <a:ln>
            <a:solidFill>
              <a:srgbClr val="00B05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矩形 117">
            <a:extLst>
              <a:ext uri="{FF2B5EF4-FFF2-40B4-BE49-F238E27FC236}">
                <a16:creationId xmlns:a16="http://schemas.microsoft.com/office/drawing/2014/main" id="{BE9911C1-4DB4-4FFD-A596-1106B87D85F1}"/>
              </a:ext>
            </a:extLst>
          </p:cNvPr>
          <p:cNvSpPr/>
          <p:nvPr/>
        </p:nvSpPr>
        <p:spPr>
          <a:xfrm>
            <a:off x="6559964" y="5677489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Springboard</a:t>
            </a:r>
            <a:endParaRPr lang="zh-CN" altLang="en-US" dirty="0"/>
          </a:p>
        </p:txBody>
      </p:sp>
      <p:sp>
        <p:nvSpPr>
          <p:cNvPr id="119" name="矩形 118">
            <a:extLst>
              <a:ext uri="{FF2B5EF4-FFF2-40B4-BE49-F238E27FC236}">
                <a16:creationId xmlns:a16="http://schemas.microsoft.com/office/drawing/2014/main" id="{1DD6AF77-C633-4149-9D87-33819DC7B13E}"/>
              </a:ext>
            </a:extLst>
          </p:cNvPr>
          <p:cNvSpPr/>
          <p:nvPr/>
        </p:nvSpPr>
        <p:spPr>
          <a:xfrm>
            <a:off x="6559964" y="6168705"/>
            <a:ext cx="3833417" cy="412526"/>
          </a:xfrm>
          <a:prstGeom prst="rect">
            <a:avLst/>
          </a:prstGeom>
          <a:solidFill>
            <a:srgbClr val="00B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Agent Group</a:t>
            </a:r>
            <a:endParaRPr lang="zh-CN" altLang="en-US" dirty="0"/>
          </a:p>
        </p:txBody>
      </p:sp>
      <p:sp>
        <p:nvSpPr>
          <p:cNvPr id="120" name="矩形 119">
            <a:extLst>
              <a:ext uri="{FF2B5EF4-FFF2-40B4-BE49-F238E27FC236}">
                <a16:creationId xmlns:a16="http://schemas.microsoft.com/office/drawing/2014/main" id="{89AD6E0C-14BE-4B30-9122-13D4D94A6558}"/>
              </a:ext>
            </a:extLst>
          </p:cNvPr>
          <p:cNvSpPr/>
          <p:nvPr/>
        </p:nvSpPr>
        <p:spPr>
          <a:xfrm>
            <a:off x="6559964" y="6659921"/>
            <a:ext cx="3833417" cy="412526"/>
          </a:xfrm>
          <a:prstGeom prst="rect">
            <a:avLst/>
          </a:prstGeom>
          <a:solidFill>
            <a:srgbClr val="00B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Business Service Group</a:t>
            </a:r>
            <a:endParaRPr lang="zh-CN" altLang="en-US" dirty="0"/>
          </a:p>
        </p:txBody>
      </p:sp>
      <p:sp>
        <p:nvSpPr>
          <p:cNvPr id="121" name="矩形 120">
            <a:extLst>
              <a:ext uri="{FF2B5EF4-FFF2-40B4-BE49-F238E27FC236}">
                <a16:creationId xmlns:a16="http://schemas.microsoft.com/office/drawing/2014/main" id="{4AB034BD-3D23-463D-BE51-CD4A1B62FE22}"/>
              </a:ext>
            </a:extLst>
          </p:cNvPr>
          <p:cNvSpPr/>
          <p:nvPr/>
        </p:nvSpPr>
        <p:spPr>
          <a:xfrm>
            <a:off x="6559964" y="7151137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Logic Service Group</a:t>
            </a:r>
            <a:endParaRPr lang="zh-CN" altLang="en-US" dirty="0"/>
          </a:p>
        </p:txBody>
      </p:sp>
      <p:sp>
        <p:nvSpPr>
          <p:cNvPr id="122" name="矩形 121">
            <a:extLst>
              <a:ext uri="{FF2B5EF4-FFF2-40B4-BE49-F238E27FC236}">
                <a16:creationId xmlns:a16="http://schemas.microsoft.com/office/drawing/2014/main" id="{DB8313CE-F9D1-495E-A38D-29D8363FDF2C}"/>
              </a:ext>
            </a:extLst>
          </p:cNvPr>
          <p:cNvSpPr/>
          <p:nvPr/>
        </p:nvSpPr>
        <p:spPr>
          <a:xfrm>
            <a:off x="6559964" y="7642353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Cache Group</a:t>
            </a:r>
            <a:endParaRPr lang="zh-CN" altLang="en-US" dirty="0"/>
          </a:p>
        </p:txBody>
      </p:sp>
      <p:sp>
        <p:nvSpPr>
          <p:cNvPr id="123" name="矩形 122">
            <a:extLst>
              <a:ext uri="{FF2B5EF4-FFF2-40B4-BE49-F238E27FC236}">
                <a16:creationId xmlns:a16="http://schemas.microsoft.com/office/drawing/2014/main" id="{FFBC0565-E005-403F-A136-3DE66B332B33}"/>
              </a:ext>
            </a:extLst>
          </p:cNvPr>
          <p:cNvSpPr/>
          <p:nvPr/>
        </p:nvSpPr>
        <p:spPr>
          <a:xfrm>
            <a:off x="6559964" y="8133567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Storage Group</a:t>
            </a:r>
            <a:endParaRPr lang="zh-CN" altLang="en-US" dirty="0"/>
          </a:p>
        </p:txBody>
      </p:sp>
      <p:sp>
        <p:nvSpPr>
          <p:cNvPr id="124" name="矩形 123">
            <a:extLst>
              <a:ext uri="{FF2B5EF4-FFF2-40B4-BE49-F238E27FC236}">
                <a16:creationId xmlns:a16="http://schemas.microsoft.com/office/drawing/2014/main" id="{4E23F5E8-28A5-442C-A84A-32A70D40A923}"/>
              </a:ext>
            </a:extLst>
          </p:cNvPr>
          <p:cNvSpPr/>
          <p:nvPr/>
        </p:nvSpPr>
        <p:spPr>
          <a:xfrm>
            <a:off x="11510818" y="2439663"/>
            <a:ext cx="3833417" cy="412526"/>
          </a:xfrm>
          <a:prstGeom prst="rect">
            <a:avLst/>
          </a:prstGeom>
          <a:solidFill>
            <a:srgbClr val="00B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Springboard</a:t>
            </a:r>
            <a:endParaRPr lang="zh-CN" altLang="en-US" dirty="0"/>
          </a:p>
        </p:txBody>
      </p:sp>
      <p:sp>
        <p:nvSpPr>
          <p:cNvPr id="125" name="矩形 124">
            <a:extLst>
              <a:ext uri="{FF2B5EF4-FFF2-40B4-BE49-F238E27FC236}">
                <a16:creationId xmlns:a16="http://schemas.microsoft.com/office/drawing/2014/main" id="{CD5A00C5-B5F7-4824-9C57-D31069BCD176}"/>
              </a:ext>
            </a:extLst>
          </p:cNvPr>
          <p:cNvSpPr/>
          <p:nvPr/>
        </p:nvSpPr>
        <p:spPr>
          <a:xfrm>
            <a:off x="11510818" y="2930879"/>
            <a:ext cx="3833417" cy="412526"/>
          </a:xfrm>
          <a:prstGeom prst="rect">
            <a:avLst/>
          </a:prstGeom>
          <a:solidFill>
            <a:srgbClr val="00B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Agent Group</a:t>
            </a:r>
            <a:endParaRPr lang="zh-CN" altLang="en-US" dirty="0"/>
          </a:p>
        </p:txBody>
      </p:sp>
      <p:sp>
        <p:nvSpPr>
          <p:cNvPr id="126" name="矩形 125">
            <a:extLst>
              <a:ext uri="{FF2B5EF4-FFF2-40B4-BE49-F238E27FC236}">
                <a16:creationId xmlns:a16="http://schemas.microsoft.com/office/drawing/2014/main" id="{0354F41A-AC34-4AD5-9D2F-99C6B2C4D202}"/>
              </a:ext>
            </a:extLst>
          </p:cNvPr>
          <p:cNvSpPr/>
          <p:nvPr/>
        </p:nvSpPr>
        <p:spPr>
          <a:xfrm>
            <a:off x="11510818" y="3422095"/>
            <a:ext cx="3833417" cy="412526"/>
          </a:xfrm>
          <a:prstGeom prst="rect">
            <a:avLst/>
          </a:prstGeom>
          <a:solidFill>
            <a:srgbClr val="00B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Business Service Group</a:t>
            </a:r>
            <a:endParaRPr lang="zh-CN" altLang="en-US" dirty="0"/>
          </a:p>
        </p:txBody>
      </p:sp>
      <p:sp>
        <p:nvSpPr>
          <p:cNvPr id="127" name="矩形 126">
            <a:extLst>
              <a:ext uri="{FF2B5EF4-FFF2-40B4-BE49-F238E27FC236}">
                <a16:creationId xmlns:a16="http://schemas.microsoft.com/office/drawing/2014/main" id="{6D998A29-087F-491D-B872-A163E4F0B066}"/>
              </a:ext>
            </a:extLst>
          </p:cNvPr>
          <p:cNvSpPr/>
          <p:nvPr/>
        </p:nvSpPr>
        <p:spPr>
          <a:xfrm>
            <a:off x="11510818" y="3913311"/>
            <a:ext cx="3833417" cy="41252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Logic Service Group</a:t>
            </a:r>
            <a:endParaRPr lang="zh-CN" altLang="en-US" dirty="0"/>
          </a:p>
        </p:txBody>
      </p:sp>
      <p:sp>
        <p:nvSpPr>
          <p:cNvPr id="128" name="矩形 127">
            <a:extLst>
              <a:ext uri="{FF2B5EF4-FFF2-40B4-BE49-F238E27FC236}">
                <a16:creationId xmlns:a16="http://schemas.microsoft.com/office/drawing/2014/main" id="{AF2256E7-D7B3-48C6-930C-F7457F95C1E0}"/>
              </a:ext>
            </a:extLst>
          </p:cNvPr>
          <p:cNvSpPr/>
          <p:nvPr/>
        </p:nvSpPr>
        <p:spPr>
          <a:xfrm>
            <a:off x="11510818" y="4404527"/>
            <a:ext cx="3833417" cy="41252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Cache Group</a:t>
            </a:r>
            <a:endParaRPr lang="zh-CN" altLang="en-US" dirty="0"/>
          </a:p>
        </p:txBody>
      </p:sp>
      <p:sp>
        <p:nvSpPr>
          <p:cNvPr id="129" name="矩形 128">
            <a:extLst>
              <a:ext uri="{FF2B5EF4-FFF2-40B4-BE49-F238E27FC236}">
                <a16:creationId xmlns:a16="http://schemas.microsoft.com/office/drawing/2014/main" id="{CDF07D3D-6A0A-4863-BF41-59BA7457D09E}"/>
              </a:ext>
            </a:extLst>
          </p:cNvPr>
          <p:cNvSpPr/>
          <p:nvPr/>
        </p:nvSpPr>
        <p:spPr>
          <a:xfrm>
            <a:off x="11510818" y="4895741"/>
            <a:ext cx="3833417" cy="41252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Storage Group</a:t>
            </a:r>
            <a:endParaRPr lang="zh-CN" altLang="en-US" dirty="0"/>
          </a:p>
        </p:txBody>
      </p:sp>
      <p:sp>
        <p:nvSpPr>
          <p:cNvPr id="132" name="矩形 131">
            <a:extLst>
              <a:ext uri="{FF2B5EF4-FFF2-40B4-BE49-F238E27FC236}">
                <a16:creationId xmlns:a16="http://schemas.microsoft.com/office/drawing/2014/main" id="{6F792A78-9D22-4D94-9645-782C49E5AFF5}"/>
              </a:ext>
            </a:extLst>
          </p:cNvPr>
          <p:cNvSpPr/>
          <p:nvPr/>
        </p:nvSpPr>
        <p:spPr>
          <a:xfrm>
            <a:off x="11527663" y="5677489"/>
            <a:ext cx="3833417" cy="41252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Springboard</a:t>
            </a:r>
            <a:endParaRPr lang="zh-CN" altLang="en-US" dirty="0"/>
          </a:p>
        </p:txBody>
      </p:sp>
      <p:sp>
        <p:nvSpPr>
          <p:cNvPr id="133" name="矩形 132">
            <a:extLst>
              <a:ext uri="{FF2B5EF4-FFF2-40B4-BE49-F238E27FC236}">
                <a16:creationId xmlns:a16="http://schemas.microsoft.com/office/drawing/2014/main" id="{94C43FC8-FE90-414C-A006-111B64E965EE}"/>
              </a:ext>
            </a:extLst>
          </p:cNvPr>
          <p:cNvSpPr/>
          <p:nvPr/>
        </p:nvSpPr>
        <p:spPr>
          <a:xfrm>
            <a:off x="11527663" y="6168705"/>
            <a:ext cx="3833417" cy="41252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Agent Group</a:t>
            </a:r>
            <a:endParaRPr lang="zh-CN" altLang="en-US" dirty="0"/>
          </a:p>
        </p:txBody>
      </p:sp>
      <p:sp>
        <p:nvSpPr>
          <p:cNvPr id="134" name="矩形 133">
            <a:extLst>
              <a:ext uri="{FF2B5EF4-FFF2-40B4-BE49-F238E27FC236}">
                <a16:creationId xmlns:a16="http://schemas.microsoft.com/office/drawing/2014/main" id="{F08E861F-57B9-49C6-952F-CDDDC123F124}"/>
              </a:ext>
            </a:extLst>
          </p:cNvPr>
          <p:cNvSpPr/>
          <p:nvPr/>
        </p:nvSpPr>
        <p:spPr>
          <a:xfrm>
            <a:off x="11527663" y="6659921"/>
            <a:ext cx="3833417" cy="41252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Business Service Group</a:t>
            </a:r>
            <a:endParaRPr lang="zh-CN" altLang="en-US" dirty="0"/>
          </a:p>
        </p:txBody>
      </p:sp>
      <p:sp>
        <p:nvSpPr>
          <p:cNvPr id="135" name="矩形 134">
            <a:extLst>
              <a:ext uri="{FF2B5EF4-FFF2-40B4-BE49-F238E27FC236}">
                <a16:creationId xmlns:a16="http://schemas.microsoft.com/office/drawing/2014/main" id="{6AF0D392-562E-4730-B1A8-00BD85BF20D0}"/>
              </a:ext>
            </a:extLst>
          </p:cNvPr>
          <p:cNvSpPr/>
          <p:nvPr/>
        </p:nvSpPr>
        <p:spPr>
          <a:xfrm>
            <a:off x="11527663" y="7151137"/>
            <a:ext cx="3833417" cy="41252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Logic Service Group</a:t>
            </a:r>
            <a:endParaRPr lang="zh-CN" altLang="en-US" dirty="0"/>
          </a:p>
        </p:txBody>
      </p:sp>
      <p:sp>
        <p:nvSpPr>
          <p:cNvPr id="136" name="矩形 135">
            <a:extLst>
              <a:ext uri="{FF2B5EF4-FFF2-40B4-BE49-F238E27FC236}">
                <a16:creationId xmlns:a16="http://schemas.microsoft.com/office/drawing/2014/main" id="{6F75D5BE-466B-4055-9E4F-6546F15EAD64}"/>
              </a:ext>
            </a:extLst>
          </p:cNvPr>
          <p:cNvSpPr/>
          <p:nvPr/>
        </p:nvSpPr>
        <p:spPr>
          <a:xfrm>
            <a:off x="11527663" y="7642353"/>
            <a:ext cx="3833417" cy="41252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Cache Group</a:t>
            </a:r>
            <a:endParaRPr lang="zh-CN" altLang="en-US" dirty="0"/>
          </a:p>
        </p:txBody>
      </p:sp>
      <p:sp>
        <p:nvSpPr>
          <p:cNvPr id="137" name="矩形 136">
            <a:extLst>
              <a:ext uri="{FF2B5EF4-FFF2-40B4-BE49-F238E27FC236}">
                <a16:creationId xmlns:a16="http://schemas.microsoft.com/office/drawing/2014/main" id="{54F7D5D0-8CAE-4C40-811D-9B2160A54FB0}"/>
              </a:ext>
            </a:extLst>
          </p:cNvPr>
          <p:cNvSpPr/>
          <p:nvPr/>
        </p:nvSpPr>
        <p:spPr>
          <a:xfrm>
            <a:off x="11527663" y="8133567"/>
            <a:ext cx="3833417" cy="41252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Storage Group</a:t>
            </a:r>
            <a:endParaRPr lang="zh-CN" altLang="en-US" dirty="0"/>
          </a:p>
        </p:txBody>
      </p:sp>
      <p:graphicFrame>
        <p:nvGraphicFramePr>
          <p:cNvPr id="138" name="图示 137">
            <a:extLst>
              <a:ext uri="{FF2B5EF4-FFF2-40B4-BE49-F238E27FC236}">
                <a16:creationId xmlns:a16="http://schemas.microsoft.com/office/drawing/2014/main" id="{F993218C-E801-4586-BF28-A275289999B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46502698"/>
              </p:ext>
            </p:extLst>
          </p:nvPr>
        </p:nvGraphicFramePr>
        <p:xfrm>
          <a:off x="1558692" y="2338769"/>
          <a:ext cx="3435979" cy="30534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997489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内容占位符 4">
            <a:extLst>
              <a:ext uri="{FF2B5EF4-FFF2-40B4-BE49-F238E27FC236}">
                <a16:creationId xmlns:a16="http://schemas.microsoft.com/office/drawing/2014/main" id="{19D007BC-0BB6-4119-A179-44DB13620A3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12668241"/>
              </p:ext>
            </p:extLst>
          </p:nvPr>
        </p:nvGraphicFramePr>
        <p:xfrm>
          <a:off x="430122" y="122829"/>
          <a:ext cx="7329922" cy="91030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0" name="图示 9">
            <a:extLst>
              <a:ext uri="{FF2B5EF4-FFF2-40B4-BE49-F238E27FC236}">
                <a16:creationId xmlns:a16="http://schemas.microsoft.com/office/drawing/2014/main" id="{80CF958E-C7CB-4B48-9118-14DEC887CCE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46644778"/>
              </p:ext>
            </p:extLst>
          </p:nvPr>
        </p:nvGraphicFramePr>
        <p:xfrm>
          <a:off x="8130746" y="2606722"/>
          <a:ext cx="8785654" cy="7713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13" name="图示 12">
            <a:extLst>
              <a:ext uri="{FF2B5EF4-FFF2-40B4-BE49-F238E27FC236}">
                <a16:creationId xmlns:a16="http://schemas.microsoft.com/office/drawing/2014/main" id="{72F53521-F932-463A-B75B-60AC16E0AA4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61337192"/>
              </p:ext>
            </p:extLst>
          </p:nvPr>
        </p:nvGraphicFramePr>
        <p:xfrm>
          <a:off x="8130746" y="4125059"/>
          <a:ext cx="8785654" cy="7713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graphicFrame>
        <p:nvGraphicFramePr>
          <p:cNvPr id="14" name="图示 13">
            <a:extLst>
              <a:ext uri="{FF2B5EF4-FFF2-40B4-BE49-F238E27FC236}">
                <a16:creationId xmlns:a16="http://schemas.microsoft.com/office/drawing/2014/main" id="{061ED1CA-858A-44B4-AC01-596C20C702C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9446334"/>
              </p:ext>
            </p:extLst>
          </p:nvPr>
        </p:nvGraphicFramePr>
        <p:xfrm>
          <a:off x="8130746" y="1088385"/>
          <a:ext cx="8785654" cy="7713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8" r:lo="rId19" r:qs="rId20" r:cs="rId21"/>
          </a:graphicData>
        </a:graphic>
      </p:graphicFrame>
      <p:graphicFrame>
        <p:nvGraphicFramePr>
          <p:cNvPr id="15" name="图示 14">
            <a:extLst>
              <a:ext uri="{FF2B5EF4-FFF2-40B4-BE49-F238E27FC236}">
                <a16:creationId xmlns:a16="http://schemas.microsoft.com/office/drawing/2014/main" id="{5C70B56F-8146-406E-9B87-602348F8A7F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585655"/>
              </p:ext>
            </p:extLst>
          </p:nvPr>
        </p:nvGraphicFramePr>
        <p:xfrm>
          <a:off x="8130746" y="5643396"/>
          <a:ext cx="8785654" cy="7713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3" r:lo="rId24" r:qs="rId25" r:cs="rId26"/>
          </a:graphicData>
        </a:graphic>
      </p:graphicFrame>
      <p:graphicFrame>
        <p:nvGraphicFramePr>
          <p:cNvPr id="16" name="图示 15">
            <a:extLst>
              <a:ext uri="{FF2B5EF4-FFF2-40B4-BE49-F238E27FC236}">
                <a16:creationId xmlns:a16="http://schemas.microsoft.com/office/drawing/2014/main" id="{53B25035-8FBD-417C-AFBD-85CEC275236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22955042"/>
              </p:ext>
            </p:extLst>
          </p:nvPr>
        </p:nvGraphicFramePr>
        <p:xfrm>
          <a:off x="8130746" y="7161732"/>
          <a:ext cx="8785654" cy="7713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8" r:lo="rId29" r:qs="rId30" r:cs="rId31"/>
          </a:graphicData>
        </a:graphic>
      </p:graphicFrame>
    </p:spTree>
    <p:extLst>
      <p:ext uri="{BB962C8B-B14F-4D97-AF65-F5344CB8AC3E}">
        <p14:creationId xmlns:p14="http://schemas.microsoft.com/office/powerpoint/2010/main" val="1864546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id="{501EED37-2E4E-4213-A29F-A1E579EB9C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63054" y="1498075"/>
            <a:ext cx="16342692" cy="62524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  <p:graphicFrame>
        <p:nvGraphicFramePr>
          <p:cNvPr id="3" name="内容占位符 3">
            <a:extLst>
              <a:ext uri="{FF2B5EF4-FFF2-40B4-BE49-F238E27FC236}">
                <a16:creationId xmlns:a16="http://schemas.microsoft.com/office/drawing/2014/main" id="{B7D15115-7979-474A-A5E8-0397BD940D7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89541519"/>
              </p:ext>
            </p:extLst>
          </p:nvPr>
        </p:nvGraphicFramePr>
        <p:xfrm>
          <a:off x="363054" y="416859"/>
          <a:ext cx="16342692" cy="8682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B52F078B-9BDB-4496-88DA-4A66D3A9F20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93497622"/>
              </p:ext>
            </p:extLst>
          </p:nvPr>
        </p:nvGraphicFramePr>
        <p:xfrm>
          <a:off x="363054" y="7963486"/>
          <a:ext cx="16342692" cy="12208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2649212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ED727164-3939-4368-B8D1-7911B47A60E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4211363"/>
              </p:ext>
            </p:extLst>
          </p:nvPr>
        </p:nvGraphicFramePr>
        <p:xfrm>
          <a:off x="984068" y="3749628"/>
          <a:ext cx="15100663" cy="45988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5" name="组合 4">
            <a:extLst>
              <a:ext uri="{FF2B5EF4-FFF2-40B4-BE49-F238E27FC236}">
                <a16:creationId xmlns:a16="http://schemas.microsoft.com/office/drawing/2014/main" id="{D8F579FF-C103-4D35-9A23-69F90BA3472D}"/>
              </a:ext>
            </a:extLst>
          </p:cNvPr>
          <p:cNvGrpSpPr/>
          <p:nvPr/>
        </p:nvGrpSpPr>
        <p:grpSpPr>
          <a:xfrm>
            <a:off x="6723010" y="617138"/>
            <a:ext cx="3622778" cy="3518461"/>
            <a:chOff x="6758309" y="3780727"/>
            <a:chExt cx="3622778" cy="3518461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AF4B463B-F773-46AD-94AC-5028885BC1A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758309" y="3780727"/>
              <a:ext cx="3622778" cy="2039048"/>
            </a:xfrm>
            <a:prstGeom prst="rect">
              <a:avLst/>
            </a:prstGeom>
          </p:spPr>
        </p:pic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68FAFDB7-FCFE-437B-A288-FE76806D78DB}"/>
                </a:ext>
              </a:extLst>
            </p:cNvPr>
            <p:cNvSpPr txBox="1"/>
            <p:nvPr/>
          </p:nvSpPr>
          <p:spPr>
            <a:xfrm>
              <a:off x="7072332" y="5914193"/>
              <a:ext cx="2994731" cy="13849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800" dirty="0"/>
                <a:t>想得出</a:t>
              </a:r>
              <a:endParaRPr lang="en-US" altLang="zh-CN" sz="2800" dirty="0"/>
            </a:p>
            <a:p>
              <a:pPr algn="ctr"/>
              <a:r>
                <a:rPr lang="en-US" altLang="zh-CN" sz="2800" dirty="0"/>
                <a:t>Understandable</a:t>
              </a:r>
            </a:p>
            <a:p>
              <a:pPr algn="ctr"/>
              <a:endParaRPr lang="zh-CN" altLang="en-US" sz="2800" dirty="0"/>
            </a:p>
          </p:txBody>
        </p:sp>
      </p:grpSp>
    </p:spTree>
    <p:extLst>
      <p:ext uri="{BB962C8B-B14F-4D97-AF65-F5344CB8AC3E}">
        <p14:creationId xmlns:p14="http://schemas.microsoft.com/office/powerpoint/2010/main" val="2391648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0119E-6 -4.86772E-6 L 0.00149 0.2533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4" y="1266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E641C0C5-B8DC-4D6C-8BDB-0119511471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8181" y="5027654"/>
            <a:ext cx="6972300" cy="3771900"/>
          </a:xfrm>
          <a:prstGeom prst="rect">
            <a:avLst/>
          </a:prstGeom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410DB022-E47C-4524-8A3D-42CA9AEE4FDB}"/>
              </a:ext>
            </a:extLst>
          </p:cNvPr>
          <p:cNvGrpSpPr/>
          <p:nvPr/>
        </p:nvGrpSpPr>
        <p:grpSpPr>
          <a:xfrm>
            <a:off x="4161975" y="1905921"/>
            <a:ext cx="8324715" cy="2950284"/>
            <a:chOff x="4223759" y="4800600"/>
            <a:chExt cx="8324715" cy="2950284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15423305-58FB-4ADA-811A-CF4B74790E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805165" y="4800600"/>
              <a:ext cx="7161905" cy="2580952"/>
            </a:xfrm>
            <a:prstGeom prst="rect">
              <a:avLst/>
            </a:prstGeom>
          </p:spPr>
        </p:pic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1DE11FBA-5429-45B2-A3E9-3FBD71F36334}"/>
                </a:ext>
              </a:extLst>
            </p:cNvPr>
            <p:cNvSpPr/>
            <p:nvPr/>
          </p:nvSpPr>
          <p:spPr>
            <a:xfrm>
              <a:off x="4223759" y="7381552"/>
              <a:ext cx="832471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>
                  <a:hlinkClick r:id="rId4"/>
                </a:rPr>
                <a:t>http://www.mot.gov.cn/tongjishuju/tielu/201811/t20181119_3129714.html</a:t>
              </a:r>
              <a:endParaRPr lang="zh-CN" altLang="en-US" dirty="0"/>
            </a:p>
          </p:txBody>
        </p: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3B8DEFD5-F348-4533-8EFA-A7D225CB9A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1543" y="4980271"/>
            <a:ext cx="15285714" cy="386666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40B6C889-423E-41E6-BB4E-DE4CB0FFAE5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43381" y="1013253"/>
            <a:ext cx="1920043" cy="75957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FFA9C0D5-6754-4E8C-80A3-931000C3DF1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76715" y="1010926"/>
            <a:ext cx="5028571" cy="761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2583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0898A9EB-F0B4-429C-A417-EE677BA3D1BC}"/>
              </a:ext>
            </a:extLst>
          </p:cNvPr>
          <p:cNvSpPr/>
          <p:nvPr/>
        </p:nvSpPr>
        <p:spPr>
          <a:xfrm>
            <a:off x="1151420" y="905779"/>
            <a:ext cx="2938625" cy="126188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800" dirty="0"/>
              <a:t>高可用</a:t>
            </a:r>
            <a:endParaRPr lang="en-US" altLang="zh-CN" sz="4800" dirty="0"/>
          </a:p>
          <a:p>
            <a:pPr algn="ctr"/>
            <a:r>
              <a:rPr lang="zh-CN" altLang="en-US" sz="2800" dirty="0"/>
              <a:t>High Availability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E43EEDCE-EC5E-48A5-B91D-D0C615E3DAF6}"/>
              </a:ext>
            </a:extLst>
          </p:cNvPr>
          <p:cNvSpPr/>
          <p:nvPr/>
        </p:nvSpPr>
        <p:spPr>
          <a:xfrm>
            <a:off x="1278057" y="3373903"/>
            <a:ext cx="2811988" cy="126188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800" dirty="0"/>
              <a:t>在线服务</a:t>
            </a:r>
            <a:endParaRPr lang="en-US" altLang="zh-CN" sz="4800" dirty="0"/>
          </a:p>
          <a:p>
            <a:pPr algn="ctr"/>
            <a:r>
              <a:rPr lang="en-US" altLang="zh-CN" sz="2800" dirty="0"/>
              <a:t>Online Services</a:t>
            </a:r>
            <a:endParaRPr lang="zh-CN" altLang="en-US" sz="280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D727D74-BD35-4A2F-B84E-D44448050087}"/>
              </a:ext>
            </a:extLst>
          </p:cNvPr>
          <p:cNvSpPr/>
          <p:nvPr/>
        </p:nvSpPr>
        <p:spPr>
          <a:xfrm>
            <a:off x="752272" y="6903751"/>
            <a:ext cx="3863558" cy="126188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800" dirty="0"/>
              <a:t>持续演进</a:t>
            </a:r>
            <a:endParaRPr lang="en-US" altLang="zh-CN" sz="4800" dirty="0"/>
          </a:p>
          <a:p>
            <a:pPr algn="ctr"/>
            <a:r>
              <a:rPr lang="en-US" altLang="zh-CN" sz="2800" dirty="0"/>
              <a:t>Continuous evolution</a:t>
            </a:r>
            <a:endParaRPr lang="zh-CN" altLang="en-US" sz="2800" dirty="0"/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6FAA7FA4-A896-4F48-ABAD-FADDEDF54F3E}"/>
              </a:ext>
            </a:extLst>
          </p:cNvPr>
          <p:cNvGrpSpPr/>
          <p:nvPr/>
        </p:nvGrpSpPr>
        <p:grpSpPr>
          <a:xfrm>
            <a:off x="5450885" y="705244"/>
            <a:ext cx="10509609" cy="1786223"/>
            <a:chOff x="5577528" y="1534413"/>
            <a:chExt cx="10509609" cy="1786223"/>
          </a:xfrm>
        </p:grpSpPr>
        <p:pic>
          <p:nvPicPr>
            <p:cNvPr id="28" name="图片 27">
              <a:extLst>
                <a:ext uri="{FF2B5EF4-FFF2-40B4-BE49-F238E27FC236}">
                  <a16:creationId xmlns:a16="http://schemas.microsoft.com/office/drawing/2014/main" id="{C0C74BB1-4A49-4FC0-854C-4A7178F940E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709706" y="2010917"/>
              <a:ext cx="4904762" cy="1309719"/>
            </a:xfrm>
            <a:prstGeom prst="rect">
              <a:avLst/>
            </a:prstGeom>
          </p:spPr>
        </p:pic>
        <p:grpSp>
          <p:nvGrpSpPr>
            <p:cNvPr id="32" name="组合 31">
              <a:extLst>
                <a:ext uri="{FF2B5EF4-FFF2-40B4-BE49-F238E27FC236}">
                  <a16:creationId xmlns:a16="http://schemas.microsoft.com/office/drawing/2014/main" id="{1EF75E22-BAFC-4D32-9412-956230760044}"/>
                </a:ext>
              </a:extLst>
            </p:cNvPr>
            <p:cNvGrpSpPr/>
            <p:nvPr/>
          </p:nvGrpSpPr>
          <p:grpSpPr>
            <a:xfrm>
              <a:off x="5577528" y="1534413"/>
              <a:ext cx="10509609" cy="1770932"/>
              <a:chOff x="5577528" y="1534413"/>
              <a:chExt cx="10509609" cy="1770932"/>
            </a:xfrm>
          </p:grpSpPr>
          <p:sp>
            <p:nvSpPr>
              <p:cNvPr id="23" name="矩形 22">
                <a:extLst>
                  <a:ext uri="{FF2B5EF4-FFF2-40B4-BE49-F238E27FC236}">
                    <a16:creationId xmlns:a16="http://schemas.microsoft.com/office/drawing/2014/main" id="{B2336A44-64DD-46BE-ACB1-9D3C657FD8C1}"/>
                  </a:ext>
                </a:extLst>
              </p:cNvPr>
              <p:cNvSpPr/>
              <p:nvPr/>
            </p:nvSpPr>
            <p:spPr>
              <a:xfrm>
                <a:off x="5577529" y="1534413"/>
                <a:ext cx="10509608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1600" dirty="0"/>
                  <a:t>（总运行时间 Total Elapsed Time－累计失效时间 Sum of Inoperative Times）/ 总运行时间 Total Elapsed Time</a:t>
                </a:r>
              </a:p>
            </p:txBody>
          </p:sp>
          <p:sp>
            <p:nvSpPr>
              <p:cNvPr id="24" name="矩形: 单圆角 23">
                <a:extLst>
                  <a:ext uri="{FF2B5EF4-FFF2-40B4-BE49-F238E27FC236}">
                    <a16:creationId xmlns:a16="http://schemas.microsoft.com/office/drawing/2014/main" id="{5E61B4C5-67D8-4AA1-94A9-C5CAE04C63F6}"/>
                  </a:ext>
                </a:extLst>
              </p:cNvPr>
              <p:cNvSpPr/>
              <p:nvPr/>
            </p:nvSpPr>
            <p:spPr>
              <a:xfrm>
                <a:off x="5577529" y="2001413"/>
                <a:ext cx="10036939" cy="214118"/>
              </a:xfrm>
              <a:prstGeom prst="round1Rect">
                <a:avLst/>
              </a:prstGeom>
              <a:solidFill>
                <a:srgbClr val="00B050"/>
              </a:solidFill>
              <a:ln>
                <a:solidFill>
                  <a:schemeClr val="tx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600" dirty="0">
                    <a:solidFill>
                      <a:schemeClr val="bg2"/>
                    </a:solidFill>
                  </a:rPr>
                  <a:t>100%</a:t>
                </a:r>
                <a:endParaRPr lang="zh-CN" altLang="en-US" sz="1600" dirty="0">
                  <a:solidFill>
                    <a:schemeClr val="bg2"/>
                  </a:solidFill>
                </a:endParaRPr>
              </a:p>
            </p:txBody>
          </p:sp>
          <p:sp>
            <p:nvSpPr>
              <p:cNvPr id="25" name="矩形: 单圆角 24">
                <a:extLst>
                  <a:ext uri="{FF2B5EF4-FFF2-40B4-BE49-F238E27FC236}">
                    <a16:creationId xmlns:a16="http://schemas.microsoft.com/office/drawing/2014/main" id="{23B2EAB9-4608-41B4-8AFE-F39E700457E1}"/>
                  </a:ext>
                </a:extLst>
              </p:cNvPr>
              <p:cNvSpPr/>
              <p:nvPr/>
            </p:nvSpPr>
            <p:spPr>
              <a:xfrm>
                <a:off x="5577529" y="2300936"/>
                <a:ext cx="8465041" cy="185091"/>
              </a:xfrm>
              <a:prstGeom prst="round1Rect">
                <a:avLst/>
              </a:prstGeom>
              <a:solidFill>
                <a:srgbClr val="92D050"/>
              </a:solidFill>
              <a:ln>
                <a:solidFill>
                  <a:schemeClr val="tx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600" dirty="0">
                    <a:solidFill>
                      <a:schemeClr val="bg2"/>
                    </a:solidFill>
                  </a:rPr>
                  <a:t>99.99%(52.3mins)</a:t>
                </a:r>
                <a:endParaRPr lang="zh-CN" altLang="en-US" sz="1600" dirty="0">
                  <a:solidFill>
                    <a:schemeClr val="bg2"/>
                  </a:solidFill>
                </a:endParaRPr>
              </a:p>
            </p:txBody>
          </p:sp>
          <p:sp>
            <p:nvSpPr>
              <p:cNvPr id="26" name="矩形: 单圆角 25">
                <a:extLst>
                  <a:ext uri="{FF2B5EF4-FFF2-40B4-BE49-F238E27FC236}">
                    <a16:creationId xmlns:a16="http://schemas.microsoft.com/office/drawing/2014/main" id="{2B8F485D-DC57-4240-92EE-8DDD03FA9E48}"/>
                  </a:ext>
                </a:extLst>
              </p:cNvPr>
              <p:cNvSpPr/>
              <p:nvPr/>
            </p:nvSpPr>
            <p:spPr>
              <a:xfrm>
                <a:off x="5577529" y="2571432"/>
                <a:ext cx="6557864" cy="214071"/>
              </a:xfrm>
              <a:prstGeom prst="round1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600" dirty="0">
                    <a:solidFill>
                      <a:schemeClr val="bg2"/>
                    </a:solidFill>
                  </a:rPr>
                  <a:t>99.9%(8.7hours)</a:t>
                </a:r>
                <a:endParaRPr lang="zh-CN" altLang="en-US" sz="1600" dirty="0">
                  <a:solidFill>
                    <a:schemeClr val="bg2"/>
                  </a:solidFill>
                </a:endParaRPr>
              </a:p>
            </p:txBody>
          </p:sp>
          <p:sp>
            <p:nvSpPr>
              <p:cNvPr id="27" name="矩形: 单圆角 26">
                <a:extLst>
                  <a:ext uri="{FF2B5EF4-FFF2-40B4-BE49-F238E27FC236}">
                    <a16:creationId xmlns:a16="http://schemas.microsoft.com/office/drawing/2014/main" id="{12EFF13A-BAA3-45A9-8269-248D5466BFA4}"/>
                  </a:ext>
                </a:extLst>
              </p:cNvPr>
              <p:cNvSpPr/>
              <p:nvPr/>
            </p:nvSpPr>
            <p:spPr>
              <a:xfrm>
                <a:off x="5577529" y="2870908"/>
                <a:ext cx="5741071" cy="176688"/>
              </a:xfrm>
              <a:prstGeom prst="round1Rect">
                <a:avLst/>
              </a:prstGeom>
              <a:solidFill>
                <a:srgbClr val="FFFF00"/>
              </a:solidFill>
              <a:ln>
                <a:solidFill>
                  <a:schemeClr val="tx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600" dirty="0">
                    <a:solidFill>
                      <a:schemeClr val="bg2"/>
                    </a:solidFill>
                  </a:rPr>
                  <a:t>99%(3.7days)</a:t>
                </a:r>
                <a:endParaRPr lang="zh-CN" altLang="en-US" sz="1600" dirty="0">
                  <a:solidFill>
                    <a:schemeClr val="bg2"/>
                  </a:solidFill>
                </a:endParaRPr>
              </a:p>
            </p:txBody>
          </p:sp>
          <p:sp>
            <p:nvSpPr>
              <p:cNvPr id="29" name="矩形: 单圆角 28">
                <a:extLst>
                  <a:ext uri="{FF2B5EF4-FFF2-40B4-BE49-F238E27FC236}">
                    <a16:creationId xmlns:a16="http://schemas.microsoft.com/office/drawing/2014/main" id="{9EE75B00-741F-4354-BB41-37A67FBAB350}"/>
                  </a:ext>
                </a:extLst>
              </p:cNvPr>
              <p:cNvSpPr/>
              <p:nvPr/>
            </p:nvSpPr>
            <p:spPr>
              <a:xfrm>
                <a:off x="5577528" y="3132999"/>
                <a:ext cx="5018471" cy="172346"/>
              </a:xfrm>
              <a:prstGeom prst="round1Rect">
                <a:avLst/>
              </a:prstGeom>
              <a:solidFill>
                <a:srgbClr val="FFC000"/>
              </a:solidFill>
              <a:ln>
                <a:solidFill>
                  <a:schemeClr val="tx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600" dirty="0">
                    <a:solidFill>
                      <a:schemeClr val="bg2"/>
                    </a:solidFill>
                  </a:rPr>
                  <a:t>98%(7.3days)</a:t>
                </a:r>
                <a:endParaRPr lang="zh-CN" altLang="en-US" sz="1600" dirty="0">
                  <a:solidFill>
                    <a:schemeClr val="bg2"/>
                  </a:solidFill>
                </a:endParaRPr>
              </a:p>
            </p:txBody>
          </p:sp>
        </p:grpSp>
      </p:grpSp>
      <p:grpSp>
        <p:nvGrpSpPr>
          <p:cNvPr id="58" name="组合 57">
            <a:extLst>
              <a:ext uri="{FF2B5EF4-FFF2-40B4-BE49-F238E27FC236}">
                <a16:creationId xmlns:a16="http://schemas.microsoft.com/office/drawing/2014/main" id="{6307D623-1EC6-4A45-8F7C-BC35723551F6}"/>
              </a:ext>
            </a:extLst>
          </p:cNvPr>
          <p:cNvGrpSpPr/>
          <p:nvPr/>
        </p:nvGrpSpPr>
        <p:grpSpPr>
          <a:xfrm>
            <a:off x="5516199" y="5415393"/>
            <a:ext cx="11704390" cy="4029059"/>
            <a:chOff x="5516199" y="5415393"/>
            <a:chExt cx="11704390" cy="4029059"/>
          </a:xfrm>
          <a:solidFill>
            <a:schemeClr val="tx1">
              <a:lumMod val="50000"/>
            </a:schemeClr>
          </a:solidFill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</p:grpSpPr>
        <p:sp>
          <p:nvSpPr>
            <p:cNvPr id="35" name="箭头: 五边形 34">
              <a:extLst>
                <a:ext uri="{FF2B5EF4-FFF2-40B4-BE49-F238E27FC236}">
                  <a16:creationId xmlns:a16="http://schemas.microsoft.com/office/drawing/2014/main" id="{8BE03DEF-B82C-4D57-8276-5E118CC6BA2A}"/>
                </a:ext>
              </a:extLst>
            </p:cNvPr>
            <p:cNvSpPr/>
            <p:nvPr/>
          </p:nvSpPr>
          <p:spPr>
            <a:xfrm>
              <a:off x="5524006" y="6467029"/>
              <a:ext cx="2077306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H5 V1.0</a:t>
              </a:r>
              <a:endParaRPr lang="zh-CN" altLang="en-US" dirty="0"/>
            </a:p>
          </p:txBody>
        </p:sp>
        <p:sp>
          <p:nvSpPr>
            <p:cNvPr id="36" name="箭头: 五边形 35">
              <a:extLst>
                <a:ext uri="{FF2B5EF4-FFF2-40B4-BE49-F238E27FC236}">
                  <a16:creationId xmlns:a16="http://schemas.microsoft.com/office/drawing/2014/main" id="{0ECDF820-DB27-4F12-8E58-F1F910EF634B}"/>
                </a:ext>
              </a:extLst>
            </p:cNvPr>
            <p:cNvSpPr/>
            <p:nvPr/>
          </p:nvSpPr>
          <p:spPr>
            <a:xfrm>
              <a:off x="5524006" y="6978201"/>
              <a:ext cx="2077306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Agent A V1.0</a:t>
              </a:r>
              <a:endParaRPr lang="zh-CN" altLang="en-US" dirty="0"/>
            </a:p>
          </p:txBody>
        </p:sp>
        <p:sp>
          <p:nvSpPr>
            <p:cNvPr id="37" name="箭头: 五边形 36">
              <a:extLst>
                <a:ext uri="{FF2B5EF4-FFF2-40B4-BE49-F238E27FC236}">
                  <a16:creationId xmlns:a16="http://schemas.microsoft.com/office/drawing/2014/main" id="{84F4067D-9456-42C6-8805-2F02069E8B5A}"/>
                </a:ext>
              </a:extLst>
            </p:cNvPr>
            <p:cNvSpPr/>
            <p:nvPr/>
          </p:nvSpPr>
          <p:spPr>
            <a:xfrm>
              <a:off x="5524006" y="7489373"/>
              <a:ext cx="3443643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Business Service B  V1.0</a:t>
              </a:r>
              <a:endParaRPr lang="zh-CN" altLang="en-US" dirty="0"/>
            </a:p>
          </p:txBody>
        </p:sp>
        <p:sp>
          <p:nvSpPr>
            <p:cNvPr id="38" name="箭头: 五边形 37">
              <a:extLst>
                <a:ext uri="{FF2B5EF4-FFF2-40B4-BE49-F238E27FC236}">
                  <a16:creationId xmlns:a16="http://schemas.microsoft.com/office/drawing/2014/main" id="{F982F76C-3B6C-4008-80BA-4F8BF9B5C008}"/>
                </a:ext>
              </a:extLst>
            </p:cNvPr>
            <p:cNvSpPr/>
            <p:nvPr/>
          </p:nvSpPr>
          <p:spPr>
            <a:xfrm>
              <a:off x="5524007" y="8000545"/>
              <a:ext cx="2753030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Logic Service  C V1.0</a:t>
              </a:r>
              <a:endParaRPr lang="zh-CN" altLang="en-US" dirty="0"/>
            </a:p>
          </p:txBody>
        </p:sp>
        <p:sp>
          <p:nvSpPr>
            <p:cNvPr id="39" name="箭头: 五边形 38">
              <a:extLst>
                <a:ext uri="{FF2B5EF4-FFF2-40B4-BE49-F238E27FC236}">
                  <a16:creationId xmlns:a16="http://schemas.microsoft.com/office/drawing/2014/main" id="{482BAC18-77EE-4517-B9E7-4281138E07FF}"/>
                </a:ext>
              </a:extLst>
            </p:cNvPr>
            <p:cNvSpPr/>
            <p:nvPr/>
          </p:nvSpPr>
          <p:spPr>
            <a:xfrm>
              <a:off x="5516199" y="5955857"/>
              <a:ext cx="3451450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Android APP V1.0</a:t>
              </a:r>
              <a:endParaRPr lang="zh-CN" altLang="en-US" dirty="0"/>
            </a:p>
          </p:txBody>
        </p:sp>
        <p:sp>
          <p:nvSpPr>
            <p:cNvPr id="40" name="箭头: 五边形 39">
              <a:extLst>
                <a:ext uri="{FF2B5EF4-FFF2-40B4-BE49-F238E27FC236}">
                  <a16:creationId xmlns:a16="http://schemas.microsoft.com/office/drawing/2014/main" id="{C3852D50-00AA-4CFA-B33D-A98AD9C6CF0F}"/>
                </a:ext>
              </a:extLst>
            </p:cNvPr>
            <p:cNvSpPr/>
            <p:nvPr/>
          </p:nvSpPr>
          <p:spPr>
            <a:xfrm>
              <a:off x="5524006" y="5444685"/>
              <a:ext cx="3451450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iOS APP V1.0</a:t>
              </a:r>
              <a:endParaRPr lang="zh-CN" altLang="en-US" dirty="0"/>
            </a:p>
          </p:txBody>
        </p:sp>
        <p:sp>
          <p:nvSpPr>
            <p:cNvPr id="41" name="箭头: 五边形 40">
              <a:extLst>
                <a:ext uri="{FF2B5EF4-FFF2-40B4-BE49-F238E27FC236}">
                  <a16:creationId xmlns:a16="http://schemas.microsoft.com/office/drawing/2014/main" id="{F782D843-E6DD-4CE2-958A-E51D0F0DD10A}"/>
                </a:ext>
              </a:extLst>
            </p:cNvPr>
            <p:cNvSpPr/>
            <p:nvPr/>
          </p:nvSpPr>
          <p:spPr>
            <a:xfrm>
              <a:off x="5524006" y="8511717"/>
              <a:ext cx="3443643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Cache Data Service D V1.0</a:t>
              </a:r>
              <a:endParaRPr lang="zh-CN" altLang="en-US" dirty="0"/>
            </a:p>
          </p:txBody>
        </p:sp>
        <p:sp>
          <p:nvSpPr>
            <p:cNvPr id="42" name="箭头: 五边形 41">
              <a:extLst>
                <a:ext uri="{FF2B5EF4-FFF2-40B4-BE49-F238E27FC236}">
                  <a16:creationId xmlns:a16="http://schemas.microsoft.com/office/drawing/2014/main" id="{061ABD36-1580-466A-A20B-57B84E774990}"/>
                </a:ext>
              </a:extLst>
            </p:cNvPr>
            <p:cNvSpPr/>
            <p:nvPr/>
          </p:nvSpPr>
          <p:spPr>
            <a:xfrm>
              <a:off x="5524006" y="9022891"/>
              <a:ext cx="4170274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Persistent Data Service F V1.0</a:t>
              </a:r>
              <a:endParaRPr lang="zh-CN" altLang="en-US" dirty="0"/>
            </a:p>
          </p:txBody>
        </p:sp>
        <p:sp>
          <p:nvSpPr>
            <p:cNvPr id="43" name="箭头: 五边形 42">
              <a:extLst>
                <a:ext uri="{FF2B5EF4-FFF2-40B4-BE49-F238E27FC236}">
                  <a16:creationId xmlns:a16="http://schemas.microsoft.com/office/drawing/2014/main" id="{22CA23FD-0BFD-4C7F-BEEE-C4C9B2465E2B}"/>
                </a:ext>
              </a:extLst>
            </p:cNvPr>
            <p:cNvSpPr/>
            <p:nvPr/>
          </p:nvSpPr>
          <p:spPr>
            <a:xfrm>
              <a:off x="7923080" y="6467029"/>
              <a:ext cx="4854057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H5 V2.0</a:t>
              </a:r>
              <a:endParaRPr lang="zh-CN" altLang="en-US" dirty="0"/>
            </a:p>
          </p:txBody>
        </p:sp>
        <p:sp>
          <p:nvSpPr>
            <p:cNvPr id="44" name="箭头: 五边形 43">
              <a:extLst>
                <a:ext uri="{FF2B5EF4-FFF2-40B4-BE49-F238E27FC236}">
                  <a16:creationId xmlns:a16="http://schemas.microsoft.com/office/drawing/2014/main" id="{BC829364-F926-44AF-B57D-971BA2497F65}"/>
                </a:ext>
              </a:extLst>
            </p:cNvPr>
            <p:cNvSpPr/>
            <p:nvPr/>
          </p:nvSpPr>
          <p:spPr>
            <a:xfrm>
              <a:off x="9199125" y="5955856"/>
              <a:ext cx="3451450" cy="421561"/>
            </a:xfrm>
            <a:prstGeom prst="homePlat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Android APP V2.0</a:t>
              </a:r>
              <a:endParaRPr lang="zh-CN" altLang="en-US" dirty="0"/>
            </a:p>
          </p:txBody>
        </p:sp>
        <p:sp>
          <p:nvSpPr>
            <p:cNvPr id="45" name="箭头: 五边形 44">
              <a:extLst>
                <a:ext uri="{FF2B5EF4-FFF2-40B4-BE49-F238E27FC236}">
                  <a16:creationId xmlns:a16="http://schemas.microsoft.com/office/drawing/2014/main" id="{8BD33E1D-E21E-4F71-8EC3-17AEEAEC2AE5}"/>
                </a:ext>
              </a:extLst>
            </p:cNvPr>
            <p:cNvSpPr/>
            <p:nvPr/>
          </p:nvSpPr>
          <p:spPr>
            <a:xfrm>
              <a:off x="9199125" y="5415393"/>
              <a:ext cx="7477460" cy="421561"/>
            </a:xfrm>
            <a:prstGeom prst="homePlat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iOS APP V1.1</a:t>
              </a:r>
              <a:endParaRPr lang="zh-CN" altLang="en-US" dirty="0"/>
            </a:p>
          </p:txBody>
        </p:sp>
        <p:sp>
          <p:nvSpPr>
            <p:cNvPr id="46" name="箭头: 五边形 45">
              <a:extLst>
                <a:ext uri="{FF2B5EF4-FFF2-40B4-BE49-F238E27FC236}">
                  <a16:creationId xmlns:a16="http://schemas.microsoft.com/office/drawing/2014/main" id="{E526899C-80B1-425F-AD2A-BFB20AE4048B}"/>
                </a:ext>
              </a:extLst>
            </p:cNvPr>
            <p:cNvSpPr/>
            <p:nvPr/>
          </p:nvSpPr>
          <p:spPr>
            <a:xfrm>
              <a:off x="7936802" y="6978200"/>
              <a:ext cx="5461005" cy="421561"/>
            </a:xfrm>
            <a:prstGeom prst="homePlat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Agent A V2.0</a:t>
              </a:r>
              <a:endParaRPr lang="zh-CN" altLang="en-US" dirty="0"/>
            </a:p>
          </p:txBody>
        </p:sp>
        <p:sp>
          <p:nvSpPr>
            <p:cNvPr id="47" name="箭头: 五边形 46">
              <a:extLst>
                <a:ext uri="{FF2B5EF4-FFF2-40B4-BE49-F238E27FC236}">
                  <a16:creationId xmlns:a16="http://schemas.microsoft.com/office/drawing/2014/main" id="{3A4FE2D0-0DFC-4621-BDA0-CD802655A188}"/>
                </a:ext>
              </a:extLst>
            </p:cNvPr>
            <p:cNvSpPr/>
            <p:nvPr/>
          </p:nvSpPr>
          <p:spPr>
            <a:xfrm>
              <a:off x="9490414" y="7489373"/>
              <a:ext cx="5807855" cy="421561"/>
            </a:xfrm>
            <a:prstGeom prst="homePlat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Business Service B  V2.0</a:t>
              </a:r>
              <a:endParaRPr lang="zh-CN" altLang="en-US" dirty="0"/>
            </a:p>
          </p:txBody>
        </p:sp>
        <p:sp>
          <p:nvSpPr>
            <p:cNvPr id="48" name="箭头: 五边形 47">
              <a:extLst>
                <a:ext uri="{FF2B5EF4-FFF2-40B4-BE49-F238E27FC236}">
                  <a16:creationId xmlns:a16="http://schemas.microsoft.com/office/drawing/2014/main" id="{466E4AC6-795E-4DAD-AF0B-716B7432AB96}"/>
                </a:ext>
              </a:extLst>
            </p:cNvPr>
            <p:cNvSpPr/>
            <p:nvPr/>
          </p:nvSpPr>
          <p:spPr>
            <a:xfrm>
              <a:off x="8539313" y="8014243"/>
              <a:ext cx="2938256" cy="421561"/>
            </a:xfrm>
            <a:prstGeom prst="homePlat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Logic Service  C V1.1</a:t>
              </a:r>
              <a:endParaRPr lang="zh-CN" altLang="en-US" dirty="0"/>
            </a:p>
          </p:txBody>
        </p:sp>
        <p:sp>
          <p:nvSpPr>
            <p:cNvPr id="49" name="箭头: 五边形 48">
              <a:extLst>
                <a:ext uri="{FF2B5EF4-FFF2-40B4-BE49-F238E27FC236}">
                  <a16:creationId xmlns:a16="http://schemas.microsoft.com/office/drawing/2014/main" id="{0B580BB3-0BFA-4A95-BA17-33D94C54C9FE}"/>
                </a:ext>
              </a:extLst>
            </p:cNvPr>
            <p:cNvSpPr/>
            <p:nvPr/>
          </p:nvSpPr>
          <p:spPr>
            <a:xfrm>
              <a:off x="11739845" y="7995026"/>
              <a:ext cx="2938256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Logic Service  C V1.2</a:t>
              </a:r>
              <a:endParaRPr lang="zh-CN" altLang="en-US" dirty="0"/>
            </a:p>
          </p:txBody>
        </p:sp>
        <p:sp>
          <p:nvSpPr>
            <p:cNvPr id="52" name="箭头: 五边形 51">
              <a:extLst>
                <a:ext uri="{FF2B5EF4-FFF2-40B4-BE49-F238E27FC236}">
                  <a16:creationId xmlns:a16="http://schemas.microsoft.com/office/drawing/2014/main" id="{1A5D9926-8765-4D53-B639-5F29EEE2056B}"/>
                </a:ext>
              </a:extLst>
            </p:cNvPr>
            <p:cNvSpPr/>
            <p:nvPr/>
          </p:nvSpPr>
          <p:spPr>
            <a:xfrm>
              <a:off x="12845888" y="6482190"/>
              <a:ext cx="1296503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H5 V2.1</a:t>
              </a:r>
              <a:endParaRPr lang="zh-CN" altLang="en-US" dirty="0"/>
            </a:p>
          </p:txBody>
        </p:sp>
        <p:sp>
          <p:nvSpPr>
            <p:cNvPr id="53" name="箭头: 五边形 52">
              <a:extLst>
                <a:ext uri="{FF2B5EF4-FFF2-40B4-BE49-F238E27FC236}">
                  <a16:creationId xmlns:a16="http://schemas.microsoft.com/office/drawing/2014/main" id="{A1813BD7-544B-47AC-9994-A48255B74808}"/>
                </a:ext>
              </a:extLst>
            </p:cNvPr>
            <p:cNvSpPr/>
            <p:nvPr/>
          </p:nvSpPr>
          <p:spPr>
            <a:xfrm>
              <a:off x="13639448" y="6978200"/>
              <a:ext cx="2077306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Agent A V2.1</a:t>
              </a:r>
              <a:endParaRPr lang="zh-CN" altLang="en-US" dirty="0"/>
            </a:p>
          </p:txBody>
        </p:sp>
        <p:sp>
          <p:nvSpPr>
            <p:cNvPr id="54" name="箭头: 五边形 53">
              <a:extLst>
                <a:ext uri="{FF2B5EF4-FFF2-40B4-BE49-F238E27FC236}">
                  <a16:creationId xmlns:a16="http://schemas.microsoft.com/office/drawing/2014/main" id="{406BFCE6-35BD-45F8-A56B-223857B01DE6}"/>
                </a:ext>
              </a:extLst>
            </p:cNvPr>
            <p:cNvSpPr/>
            <p:nvPr/>
          </p:nvSpPr>
          <p:spPr>
            <a:xfrm>
              <a:off x="14384987" y="6482190"/>
              <a:ext cx="1296503" cy="421561"/>
            </a:xfrm>
            <a:prstGeom prst="homePlat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H5 V2.2</a:t>
              </a:r>
              <a:endParaRPr lang="zh-CN" altLang="en-US" dirty="0"/>
            </a:p>
          </p:txBody>
        </p:sp>
        <p:sp>
          <p:nvSpPr>
            <p:cNvPr id="55" name="箭头: 五边形 54">
              <a:extLst>
                <a:ext uri="{FF2B5EF4-FFF2-40B4-BE49-F238E27FC236}">
                  <a16:creationId xmlns:a16="http://schemas.microsoft.com/office/drawing/2014/main" id="{A4D0AE5B-E085-428B-9EB3-775675D1BDDC}"/>
                </a:ext>
              </a:extLst>
            </p:cNvPr>
            <p:cNvSpPr/>
            <p:nvPr/>
          </p:nvSpPr>
          <p:spPr>
            <a:xfrm>
              <a:off x="15924086" y="6482190"/>
              <a:ext cx="1296503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H5 V2.3</a:t>
              </a:r>
              <a:endParaRPr lang="zh-CN" altLang="en-US" dirty="0"/>
            </a:p>
          </p:txBody>
        </p:sp>
        <p:sp>
          <p:nvSpPr>
            <p:cNvPr id="56" name="箭头: 五边形 55">
              <a:extLst>
                <a:ext uri="{FF2B5EF4-FFF2-40B4-BE49-F238E27FC236}">
                  <a16:creationId xmlns:a16="http://schemas.microsoft.com/office/drawing/2014/main" id="{1BCA04F4-9447-4A8D-AEC7-AE140ECEA1F5}"/>
                </a:ext>
              </a:extLst>
            </p:cNvPr>
            <p:cNvSpPr/>
            <p:nvPr/>
          </p:nvSpPr>
          <p:spPr>
            <a:xfrm>
              <a:off x="12777137" y="5955856"/>
              <a:ext cx="2278443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Android APP V2.1</a:t>
              </a:r>
              <a:endParaRPr lang="zh-CN" altLang="en-US" dirty="0"/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E257210D-3F11-408F-8B15-0D4F949B7C7E}"/>
              </a:ext>
            </a:extLst>
          </p:cNvPr>
          <p:cNvGrpSpPr/>
          <p:nvPr/>
        </p:nvGrpSpPr>
        <p:grpSpPr>
          <a:xfrm>
            <a:off x="5514207" y="3100170"/>
            <a:ext cx="10036940" cy="1913973"/>
            <a:chOff x="5514207" y="3100170"/>
            <a:chExt cx="10036940" cy="1913973"/>
          </a:xfrm>
        </p:grpSpPr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AF3718D-2A2A-423C-89D2-C3023031CFE6}"/>
                </a:ext>
              </a:extLst>
            </p:cNvPr>
            <p:cNvGrpSpPr/>
            <p:nvPr/>
          </p:nvGrpSpPr>
          <p:grpSpPr>
            <a:xfrm>
              <a:off x="5514207" y="3100170"/>
              <a:ext cx="10036940" cy="1913973"/>
              <a:chOff x="5577529" y="3779082"/>
              <a:chExt cx="10036940" cy="1913973"/>
            </a:xfrm>
            <a:solidFill>
              <a:srgbClr val="00B0F0"/>
            </a:solidFill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</p:grpSpPr>
          <p:sp>
            <p:nvSpPr>
              <p:cNvPr id="3" name="矩形 2">
                <a:extLst>
                  <a:ext uri="{FF2B5EF4-FFF2-40B4-BE49-F238E27FC236}">
                    <a16:creationId xmlns:a16="http://schemas.microsoft.com/office/drawing/2014/main" id="{3CC750BA-B233-44CB-9B44-DA6052102A97}"/>
                  </a:ext>
                </a:extLst>
              </p:cNvPr>
              <p:cNvSpPr/>
              <p:nvPr/>
            </p:nvSpPr>
            <p:spPr>
              <a:xfrm>
                <a:off x="5577529" y="4064790"/>
                <a:ext cx="2521131" cy="1193010"/>
              </a:xfrm>
              <a:prstGeom prst="rect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/>
                  <a:t>终端</a:t>
                </a:r>
                <a:endParaRPr lang="en-US" altLang="zh-CN" dirty="0"/>
              </a:p>
              <a:p>
                <a:pPr algn="ctr"/>
                <a:r>
                  <a:rPr lang="en-US" altLang="zh-CN" dirty="0"/>
                  <a:t>Terminal</a:t>
                </a:r>
                <a:endParaRPr lang="zh-CN" altLang="en-US" dirty="0"/>
              </a:p>
            </p:txBody>
          </p:sp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F1105AE8-610C-4A58-A9B1-69FCDDDB3787}"/>
                  </a:ext>
                </a:extLst>
              </p:cNvPr>
              <p:cNvSpPr/>
              <p:nvPr/>
            </p:nvSpPr>
            <p:spPr>
              <a:xfrm>
                <a:off x="13093338" y="4064790"/>
                <a:ext cx="2521131" cy="1193010"/>
              </a:xfrm>
              <a:prstGeom prst="rect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/>
                  <a:t>服务器</a:t>
                </a:r>
                <a:endParaRPr lang="en-US" altLang="zh-CN" dirty="0"/>
              </a:p>
              <a:p>
                <a:pPr algn="ctr"/>
                <a:r>
                  <a:rPr lang="en-US" altLang="zh-CN" dirty="0"/>
                  <a:t>Server</a:t>
                </a:r>
              </a:p>
            </p:txBody>
          </p:sp>
          <p:sp>
            <p:nvSpPr>
              <p:cNvPr id="4" name="云形 3">
                <a:extLst>
                  <a:ext uri="{FF2B5EF4-FFF2-40B4-BE49-F238E27FC236}">
                    <a16:creationId xmlns:a16="http://schemas.microsoft.com/office/drawing/2014/main" id="{D03D3D93-FF7E-49E5-8BCB-93888B0612F1}"/>
                  </a:ext>
                </a:extLst>
              </p:cNvPr>
              <p:cNvSpPr/>
              <p:nvPr/>
            </p:nvSpPr>
            <p:spPr>
              <a:xfrm>
                <a:off x="9662005" y="4204095"/>
                <a:ext cx="1867988" cy="914400"/>
              </a:xfrm>
              <a:prstGeom prst="cloud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/>
                  <a:t>网络</a:t>
                </a:r>
                <a:endParaRPr lang="en-US" altLang="zh-CN" dirty="0"/>
              </a:p>
              <a:p>
                <a:pPr algn="ctr"/>
                <a:r>
                  <a:rPr lang="en-US" altLang="zh-CN" dirty="0"/>
                  <a:t>Network</a:t>
                </a:r>
                <a:endParaRPr lang="zh-CN" altLang="en-US" dirty="0"/>
              </a:p>
            </p:txBody>
          </p:sp>
          <p:cxnSp>
            <p:nvCxnSpPr>
              <p:cNvPr id="9" name="直接箭头连接符 8">
                <a:extLst>
                  <a:ext uri="{FF2B5EF4-FFF2-40B4-BE49-F238E27FC236}">
                    <a16:creationId xmlns:a16="http://schemas.microsoft.com/office/drawing/2014/main" id="{2F7757BB-F6A1-4A51-BC08-1694713B47BC}"/>
                  </a:ext>
                </a:extLst>
              </p:cNvPr>
              <p:cNvCxnSpPr>
                <a:stCxn id="3" idx="3"/>
                <a:endCxn id="4" idx="2"/>
              </p:cNvCxnSpPr>
              <p:nvPr/>
            </p:nvCxnSpPr>
            <p:spPr>
              <a:xfrm>
                <a:off x="8098660" y="4661295"/>
                <a:ext cx="1569139" cy="0"/>
              </a:xfrm>
              <a:prstGeom prst="straightConnector1">
                <a:avLst/>
              </a:prstGeom>
              <a:grpFill/>
              <a:ln>
                <a:noFill/>
                <a:tailEnd type="triangle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直接箭头连接符 9">
                <a:extLst>
                  <a:ext uri="{FF2B5EF4-FFF2-40B4-BE49-F238E27FC236}">
                    <a16:creationId xmlns:a16="http://schemas.microsoft.com/office/drawing/2014/main" id="{ABC0C44F-99E9-47F1-B5D7-BD1FD2E46133}"/>
                  </a:ext>
                </a:extLst>
              </p:cNvPr>
              <p:cNvCxnSpPr>
                <a:cxnSpLocks/>
                <a:stCxn id="4" idx="0"/>
                <a:endCxn id="7" idx="1"/>
              </p:cNvCxnSpPr>
              <p:nvPr/>
            </p:nvCxnSpPr>
            <p:spPr>
              <a:xfrm>
                <a:off x="11528436" y="4661295"/>
                <a:ext cx="1564902" cy="0"/>
              </a:xfrm>
              <a:prstGeom prst="straightConnector1">
                <a:avLst/>
              </a:prstGeom>
              <a:grpFill/>
              <a:ln>
                <a:noFill/>
                <a:tailEnd type="triangle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连接符: 肘形 13">
                <a:extLst>
                  <a:ext uri="{FF2B5EF4-FFF2-40B4-BE49-F238E27FC236}">
                    <a16:creationId xmlns:a16="http://schemas.microsoft.com/office/drawing/2014/main" id="{8CEACB58-6B9D-4377-BB82-DB43933BEDC3}"/>
                  </a:ext>
                </a:extLst>
              </p:cNvPr>
              <p:cNvCxnSpPr>
                <a:stCxn id="7" idx="2"/>
                <a:endCxn id="4" idx="1"/>
              </p:cNvCxnSpPr>
              <p:nvPr/>
            </p:nvCxnSpPr>
            <p:spPr>
              <a:xfrm rot="5400000" flipH="1">
                <a:off x="12404812" y="3308709"/>
                <a:ext cx="140279" cy="3757905"/>
              </a:xfrm>
              <a:prstGeom prst="curvedConnector3">
                <a:avLst>
                  <a:gd name="adj1" fmla="val -162961"/>
                </a:avLst>
              </a:prstGeom>
              <a:grpFill/>
              <a:ln>
                <a:noFill/>
                <a:prstDash val="dash"/>
                <a:tailEnd type="triangle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连接符: 肘形 14">
                <a:extLst>
                  <a:ext uri="{FF2B5EF4-FFF2-40B4-BE49-F238E27FC236}">
                    <a16:creationId xmlns:a16="http://schemas.microsoft.com/office/drawing/2014/main" id="{8E83273C-DA30-4BC4-B26F-58023E03F103}"/>
                  </a:ext>
                </a:extLst>
              </p:cNvPr>
              <p:cNvCxnSpPr>
                <a:cxnSpLocks/>
                <a:stCxn id="4" idx="1"/>
                <a:endCxn id="3" idx="2"/>
              </p:cNvCxnSpPr>
              <p:nvPr/>
            </p:nvCxnSpPr>
            <p:spPr>
              <a:xfrm rot="5400000">
                <a:off x="8646908" y="3308708"/>
                <a:ext cx="140279" cy="3757904"/>
              </a:xfrm>
              <a:prstGeom prst="curvedConnector3">
                <a:avLst>
                  <a:gd name="adj1" fmla="val 262961"/>
                </a:avLst>
              </a:prstGeom>
              <a:grpFill/>
              <a:ln>
                <a:noFill/>
                <a:prstDash val="dash"/>
                <a:tailEnd type="triangle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七边形 18">
                <a:extLst>
                  <a:ext uri="{FF2B5EF4-FFF2-40B4-BE49-F238E27FC236}">
                    <a16:creationId xmlns:a16="http://schemas.microsoft.com/office/drawing/2014/main" id="{3DACD163-0743-44FB-B5D1-C07EFDF96344}"/>
                  </a:ext>
                </a:extLst>
              </p:cNvPr>
              <p:cNvSpPr/>
              <p:nvPr/>
            </p:nvSpPr>
            <p:spPr>
              <a:xfrm>
                <a:off x="8593236" y="4442937"/>
                <a:ext cx="435742" cy="435742"/>
              </a:xfrm>
              <a:prstGeom prst="heptagon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20" name="七边形 19">
                <a:extLst>
                  <a:ext uri="{FF2B5EF4-FFF2-40B4-BE49-F238E27FC236}">
                    <a16:creationId xmlns:a16="http://schemas.microsoft.com/office/drawing/2014/main" id="{78C7779A-4BBD-44A7-A758-6F7A1FC0B3E8}"/>
                  </a:ext>
                </a:extLst>
              </p:cNvPr>
              <p:cNvSpPr/>
              <p:nvPr/>
            </p:nvSpPr>
            <p:spPr>
              <a:xfrm>
                <a:off x="12013569" y="4463908"/>
                <a:ext cx="435742" cy="435742"/>
              </a:xfrm>
              <a:prstGeom prst="heptagon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21" name="七边形 20">
                <a:extLst>
                  <a:ext uri="{FF2B5EF4-FFF2-40B4-BE49-F238E27FC236}">
                    <a16:creationId xmlns:a16="http://schemas.microsoft.com/office/drawing/2014/main" id="{51616E02-E428-4C2B-9FDB-D7F7075D6F27}"/>
                  </a:ext>
                </a:extLst>
              </p:cNvPr>
              <p:cNvSpPr/>
              <p:nvPr/>
            </p:nvSpPr>
            <p:spPr>
              <a:xfrm>
                <a:off x="12013569" y="5245968"/>
                <a:ext cx="435742" cy="435742"/>
              </a:xfrm>
              <a:prstGeom prst="heptagon">
                <a:avLst/>
              </a:prstGeom>
              <a:grpFill/>
              <a:ln>
                <a:noFill/>
                <a:prstDash val="dash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2" name="七边形 21">
                <a:extLst>
                  <a:ext uri="{FF2B5EF4-FFF2-40B4-BE49-F238E27FC236}">
                    <a16:creationId xmlns:a16="http://schemas.microsoft.com/office/drawing/2014/main" id="{9BDE510B-9F72-4EA5-9127-4C9E498492FE}"/>
                  </a:ext>
                </a:extLst>
              </p:cNvPr>
              <p:cNvSpPr/>
              <p:nvPr/>
            </p:nvSpPr>
            <p:spPr>
              <a:xfrm>
                <a:off x="8593236" y="5257313"/>
                <a:ext cx="435742" cy="435742"/>
              </a:xfrm>
              <a:prstGeom prst="heptagon">
                <a:avLst/>
              </a:prstGeom>
              <a:grpFill/>
              <a:ln>
                <a:noFill/>
                <a:prstDash val="dash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30" name="七边形 29">
                <a:extLst>
                  <a:ext uri="{FF2B5EF4-FFF2-40B4-BE49-F238E27FC236}">
                    <a16:creationId xmlns:a16="http://schemas.microsoft.com/office/drawing/2014/main" id="{40970289-685E-4178-AFC2-3C2B5F6CEB0F}"/>
                  </a:ext>
                </a:extLst>
              </p:cNvPr>
              <p:cNvSpPr/>
              <p:nvPr/>
            </p:nvSpPr>
            <p:spPr>
              <a:xfrm>
                <a:off x="7814308" y="3845831"/>
                <a:ext cx="435742" cy="435742"/>
              </a:xfrm>
              <a:prstGeom prst="heptagon">
                <a:avLst/>
              </a:prstGeom>
              <a:grpFill/>
              <a:ln>
                <a:noFill/>
                <a:prstDash val="dash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31" name="七边形 30">
                <a:extLst>
                  <a:ext uri="{FF2B5EF4-FFF2-40B4-BE49-F238E27FC236}">
                    <a16:creationId xmlns:a16="http://schemas.microsoft.com/office/drawing/2014/main" id="{980665C7-AD18-4619-ABDF-049DB2CF912E}"/>
                  </a:ext>
                </a:extLst>
              </p:cNvPr>
              <p:cNvSpPr/>
              <p:nvPr/>
            </p:nvSpPr>
            <p:spPr>
              <a:xfrm>
                <a:off x="12875467" y="3779082"/>
                <a:ext cx="435742" cy="435742"/>
              </a:xfrm>
              <a:prstGeom prst="heptagon">
                <a:avLst/>
              </a:prstGeom>
              <a:grpFill/>
              <a:ln>
                <a:noFill/>
                <a:prstDash val="dash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</p:grpSp>
        <p:cxnSp>
          <p:nvCxnSpPr>
            <p:cNvPr id="11" name="直接箭头连接符 10">
              <a:extLst>
                <a:ext uri="{FF2B5EF4-FFF2-40B4-BE49-F238E27FC236}">
                  <a16:creationId xmlns:a16="http://schemas.microsoft.com/office/drawing/2014/main" id="{4E9A0099-36D4-451C-B758-A610A51B30F3}"/>
                </a:ext>
              </a:extLst>
            </p:cNvPr>
            <p:cNvCxnSpPr>
              <a:stCxn id="3" idx="3"/>
              <a:endCxn id="4" idx="2"/>
            </p:cNvCxnSpPr>
            <p:nvPr/>
          </p:nvCxnSpPr>
          <p:spPr>
            <a:xfrm>
              <a:off x="8035338" y="3982383"/>
              <a:ext cx="1569139" cy="0"/>
            </a:xfrm>
            <a:prstGeom prst="straightConnector1">
              <a:avLst/>
            </a:prstGeom>
            <a:ln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箭头连接符 12">
              <a:extLst>
                <a:ext uri="{FF2B5EF4-FFF2-40B4-BE49-F238E27FC236}">
                  <a16:creationId xmlns:a16="http://schemas.microsoft.com/office/drawing/2014/main" id="{1EF176A3-E6EE-4ECB-B200-2432D03BE793}"/>
                </a:ext>
              </a:extLst>
            </p:cNvPr>
            <p:cNvCxnSpPr>
              <a:stCxn id="4" idx="0"/>
              <a:endCxn id="7" idx="1"/>
            </p:cNvCxnSpPr>
            <p:nvPr/>
          </p:nvCxnSpPr>
          <p:spPr>
            <a:xfrm>
              <a:off x="11465114" y="3982383"/>
              <a:ext cx="1564902" cy="0"/>
            </a:xfrm>
            <a:prstGeom prst="straightConnector1">
              <a:avLst/>
            </a:prstGeom>
            <a:ln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28141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6B736F9-C540-4701-B919-1783B2637B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9991" y="896258"/>
            <a:ext cx="15308818" cy="780868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067987A0-6F88-4A07-87F1-E88E89450E0E}"/>
              </a:ext>
            </a:extLst>
          </p:cNvPr>
          <p:cNvSpPr/>
          <p:nvPr/>
        </p:nvSpPr>
        <p:spPr>
          <a:xfrm>
            <a:off x="14653685" y="1170918"/>
            <a:ext cx="1046440" cy="7259360"/>
          </a:xfrm>
          <a:prstGeom prst="rect">
            <a:avLst/>
          </a:prstGeom>
          <a:noFill/>
        </p:spPr>
        <p:txBody>
          <a:bodyPr vert="eaVert" wrap="none" lIns="91440" tIns="45720" rIns="91440" bIns="45720">
            <a:spAutoFit/>
          </a:bodyPr>
          <a:lstStyle/>
          <a:p>
            <a:pPr algn="ctr"/>
            <a:r>
              <a:rPr lang="zh-CN" altLang="en-US" sz="2800" b="1" cap="none" spc="50" dirty="0">
                <a:ln w="0"/>
                <a:solidFill>
                  <a:srgbClr val="00B05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不可控：时间短</a:t>
            </a:r>
            <a:r>
              <a:rPr lang="en-US" altLang="zh-CN" sz="2800" b="1" cap="none" spc="50" dirty="0">
                <a:ln w="0"/>
                <a:solidFill>
                  <a:srgbClr val="00B05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&amp;</a:t>
            </a:r>
            <a:r>
              <a:rPr lang="zh-CN" altLang="en-US" sz="2800" b="1" cap="none" spc="50" dirty="0">
                <a:ln w="0"/>
                <a:solidFill>
                  <a:srgbClr val="00B05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范围小</a:t>
            </a:r>
            <a:endParaRPr lang="en-US" altLang="zh-CN" sz="2800" b="1" cap="none" spc="50" dirty="0">
              <a:ln w="0"/>
              <a:solidFill>
                <a:srgbClr val="00B050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  <a:p>
            <a:pPr algn="ctr"/>
            <a:r>
              <a:rPr lang="en-US" altLang="zh-CN" sz="2800" b="1" spc="50" dirty="0">
                <a:ln w="0"/>
                <a:solidFill>
                  <a:srgbClr val="00B05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Uncontrollable: short time &amp; small range</a:t>
            </a:r>
            <a:endParaRPr lang="en-US" altLang="zh-CN" sz="2800" b="1" cap="none" spc="50" dirty="0">
              <a:ln w="0"/>
              <a:solidFill>
                <a:srgbClr val="00B050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11497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11152958-7560-46CD-9EEE-14EB3ED42C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4148203"/>
              </p:ext>
            </p:extLst>
          </p:nvPr>
        </p:nvGraphicFramePr>
        <p:xfrm>
          <a:off x="169817" y="104503"/>
          <a:ext cx="16655144" cy="90786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31938">
                  <a:extLst>
                    <a:ext uri="{9D8B030D-6E8A-4147-A177-3AD203B41FA5}">
                      <a16:colId xmlns:a16="http://schemas.microsoft.com/office/drawing/2014/main" val="2027488148"/>
                    </a:ext>
                  </a:extLst>
                </a:gridCol>
                <a:gridCol w="14723206">
                  <a:extLst>
                    <a:ext uri="{9D8B030D-6E8A-4147-A177-3AD203B41FA5}">
                      <a16:colId xmlns:a16="http://schemas.microsoft.com/office/drawing/2014/main" val="1950236623"/>
                    </a:ext>
                  </a:extLst>
                </a:gridCol>
              </a:tblGrid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客户端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Client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392300"/>
                  </a:ext>
                </a:extLst>
              </a:tr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代理层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Agent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12578798"/>
                  </a:ext>
                </a:extLst>
              </a:tr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业务层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Business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94928865"/>
                  </a:ext>
                </a:extLst>
              </a:tr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服务层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Services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5858000"/>
                  </a:ext>
                </a:extLst>
              </a:tr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热点数据层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Cache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4696786"/>
                  </a:ext>
                </a:extLst>
              </a:tr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持久数据层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Data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8410983"/>
                  </a:ext>
                </a:extLst>
              </a:tr>
            </a:tbl>
          </a:graphicData>
        </a:graphic>
      </p:graphicFrame>
      <p:sp>
        <p:nvSpPr>
          <p:cNvPr id="52" name="任意多边形: 形状 51">
            <a:extLst>
              <a:ext uri="{FF2B5EF4-FFF2-40B4-BE49-F238E27FC236}">
                <a16:creationId xmlns:a16="http://schemas.microsoft.com/office/drawing/2014/main" id="{47D34233-3F12-463C-9F4B-BFA5EE323312}"/>
              </a:ext>
            </a:extLst>
          </p:cNvPr>
          <p:cNvSpPr/>
          <p:nvPr/>
        </p:nvSpPr>
        <p:spPr>
          <a:xfrm>
            <a:off x="2093822" y="272466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0010" tIns="80010" rIns="80010" bIns="80010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00B050"/>
                </a:solidFill>
              </a:rPr>
              <a:t>H5 </a:t>
            </a:r>
          </a:p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00B050"/>
                </a:solidFill>
              </a:rPr>
              <a:t>PC</a:t>
            </a:r>
            <a:endParaRPr lang="zh-CN" altLang="en-US" sz="2100" kern="1200" dirty="0">
              <a:solidFill>
                <a:srgbClr val="00B050"/>
              </a:solidFill>
            </a:endParaRPr>
          </a:p>
        </p:txBody>
      </p:sp>
      <p:sp>
        <p:nvSpPr>
          <p:cNvPr id="53" name="任意多边形: 形状 52">
            <a:extLst>
              <a:ext uri="{FF2B5EF4-FFF2-40B4-BE49-F238E27FC236}">
                <a16:creationId xmlns:a16="http://schemas.microsoft.com/office/drawing/2014/main" id="{32B661E9-EA7A-4393-9E7E-1154FFEDD237}"/>
              </a:ext>
            </a:extLst>
          </p:cNvPr>
          <p:cNvSpPr/>
          <p:nvPr/>
        </p:nvSpPr>
        <p:spPr>
          <a:xfrm>
            <a:off x="4156627" y="272466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0010" tIns="80010" rIns="80010" bIns="80010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FFFF00"/>
                </a:solidFill>
              </a:rPr>
              <a:t>H5 </a:t>
            </a:r>
          </a:p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FFFF00"/>
                </a:solidFill>
              </a:rPr>
              <a:t>Smartphone</a:t>
            </a:r>
            <a:endParaRPr lang="zh-CN" altLang="en-US" sz="2100" kern="1200" dirty="0">
              <a:solidFill>
                <a:srgbClr val="FFFF00"/>
              </a:solidFill>
            </a:endParaRPr>
          </a:p>
        </p:txBody>
      </p:sp>
      <p:sp>
        <p:nvSpPr>
          <p:cNvPr id="54" name="任意多边形: 形状 53">
            <a:extLst>
              <a:ext uri="{FF2B5EF4-FFF2-40B4-BE49-F238E27FC236}">
                <a16:creationId xmlns:a16="http://schemas.microsoft.com/office/drawing/2014/main" id="{FB8A281F-3B58-4653-B826-CC03DF8F042B}"/>
              </a:ext>
            </a:extLst>
          </p:cNvPr>
          <p:cNvSpPr/>
          <p:nvPr/>
        </p:nvSpPr>
        <p:spPr>
          <a:xfrm>
            <a:off x="6219432" y="272466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0010" tIns="80010" rIns="80010" bIns="80010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00B050"/>
                </a:solidFill>
              </a:rPr>
              <a:t>Node.js</a:t>
            </a:r>
          </a:p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00B050"/>
                </a:solidFill>
              </a:rPr>
              <a:t>Windows</a:t>
            </a:r>
            <a:endParaRPr lang="zh-CN" altLang="en-US" sz="2100" kern="1200" dirty="0">
              <a:solidFill>
                <a:srgbClr val="00B050"/>
              </a:solidFill>
            </a:endParaRPr>
          </a:p>
        </p:txBody>
      </p:sp>
      <p:sp>
        <p:nvSpPr>
          <p:cNvPr id="55" name="任意多边形: 形状 54">
            <a:extLst>
              <a:ext uri="{FF2B5EF4-FFF2-40B4-BE49-F238E27FC236}">
                <a16:creationId xmlns:a16="http://schemas.microsoft.com/office/drawing/2014/main" id="{F16D4EA8-9EF3-4E6B-B8F6-D0A31511CA4B}"/>
              </a:ext>
            </a:extLst>
          </p:cNvPr>
          <p:cNvSpPr/>
          <p:nvPr/>
        </p:nvSpPr>
        <p:spPr>
          <a:xfrm>
            <a:off x="8282236" y="272466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0010" tIns="80010" rIns="80010" bIns="80010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00B050"/>
                </a:solidFill>
              </a:rPr>
              <a:t>iOS</a:t>
            </a:r>
          </a:p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00B050"/>
                </a:solidFill>
              </a:rPr>
              <a:t>Smartphone</a:t>
            </a:r>
            <a:endParaRPr lang="zh-CN" altLang="en-US" sz="2100" kern="1200" dirty="0">
              <a:solidFill>
                <a:srgbClr val="00B050"/>
              </a:solidFill>
            </a:endParaRPr>
          </a:p>
        </p:txBody>
      </p:sp>
      <p:sp>
        <p:nvSpPr>
          <p:cNvPr id="56" name="任意多边形: 形状 55">
            <a:extLst>
              <a:ext uri="{FF2B5EF4-FFF2-40B4-BE49-F238E27FC236}">
                <a16:creationId xmlns:a16="http://schemas.microsoft.com/office/drawing/2014/main" id="{90DA7E2B-D343-4516-B9C2-E4FC459BD062}"/>
              </a:ext>
            </a:extLst>
          </p:cNvPr>
          <p:cNvSpPr/>
          <p:nvPr/>
        </p:nvSpPr>
        <p:spPr>
          <a:xfrm>
            <a:off x="10345041" y="272466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0010" tIns="80010" rIns="80010" bIns="80010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FFFF00"/>
                </a:solidFill>
              </a:rPr>
              <a:t>Android</a:t>
            </a:r>
          </a:p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FFFF00"/>
                </a:solidFill>
              </a:rPr>
              <a:t>Smartphone</a:t>
            </a:r>
            <a:endParaRPr lang="zh-CN" altLang="en-US" sz="2100" kern="1200" dirty="0">
              <a:solidFill>
                <a:srgbClr val="FFFF00"/>
              </a:solidFill>
            </a:endParaRPr>
          </a:p>
        </p:txBody>
      </p:sp>
      <p:sp>
        <p:nvSpPr>
          <p:cNvPr id="57" name="任意多边形: 形状 56">
            <a:extLst>
              <a:ext uri="{FF2B5EF4-FFF2-40B4-BE49-F238E27FC236}">
                <a16:creationId xmlns:a16="http://schemas.microsoft.com/office/drawing/2014/main" id="{68356632-DEE0-4C34-8C2D-84B41A43FB5E}"/>
              </a:ext>
            </a:extLst>
          </p:cNvPr>
          <p:cNvSpPr/>
          <p:nvPr/>
        </p:nvSpPr>
        <p:spPr>
          <a:xfrm>
            <a:off x="12407846" y="272466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0010" tIns="80010" rIns="80010" bIns="80010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FFFF00"/>
                </a:solidFill>
              </a:rPr>
              <a:t>Mini Program</a:t>
            </a:r>
          </a:p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FFFF00"/>
                </a:solidFill>
              </a:rPr>
              <a:t>WeChat</a:t>
            </a:r>
            <a:endParaRPr lang="zh-CN" altLang="en-US" sz="2100" kern="1200" dirty="0">
              <a:solidFill>
                <a:srgbClr val="FFFF00"/>
              </a:solidFill>
            </a:endParaRPr>
          </a:p>
        </p:txBody>
      </p:sp>
      <p:sp>
        <p:nvSpPr>
          <p:cNvPr id="58" name="任意多边形: 形状 57">
            <a:extLst>
              <a:ext uri="{FF2B5EF4-FFF2-40B4-BE49-F238E27FC236}">
                <a16:creationId xmlns:a16="http://schemas.microsoft.com/office/drawing/2014/main" id="{639B6549-ECE5-4383-BF36-33235FC7E9CB}"/>
              </a:ext>
            </a:extLst>
          </p:cNvPr>
          <p:cNvSpPr/>
          <p:nvPr/>
        </p:nvSpPr>
        <p:spPr>
          <a:xfrm>
            <a:off x="14470651" y="272466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0010" tIns="80010" rIns="80010" bIns="80010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00B050"/>
                </a:solidFill>
              </a:rPr>
              <a:t>H5</a:t>
            </a:r>
          </a:p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00B050"/>
                </a:solidFill>
              </a:rPr>
              <a:t>WeChat</a:t>
            </a:r>
            <a:endParaRPr lang="zh-CN" altLang="en-US" sz="2100" kern="1200" dirty="0">
              <a:solidFill>
                <a:srgbClr val="00B050"/>
              </a:solidFill>
            </a:endParaRPr>
          </a:p>
        </p:txBody>
      </p:sp>
      <p:sp>
        <p:nvSpPr>
          <p:cNvPr id="44" name="任意多边形: 形状 43">
            <a:extLst>
              <a:ext uri="{FF2B5EF4-FFF2-40B4-BE49-F238E27FC236}">
                <a16:creationId xmlns:a16="http://schemas.microsoft.com/office/drawing/2014/main" id="{656E8D0F-A469-4A8E-AA65-0E301F7D9D65}"/>
              </a:ext>
            </a:extLst>
          </p:cNvPr>
          <p:cNvSpPr/>
          <p:nvPr/>
        </p:nvSpPr>
        <p:spPr>
          <a:xfrm>
            <a:off x="2089932" y="1751070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9060" tIns="99060" rIns="99060" bIns="99060" numCol="1" spcCol="1270" anchor="ctr" anchorCtr="0">
            <a:noAutofit/>
          </a:bodyPr>
          <a:lstStyle/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600" kern="1200" dirty="0">
                <a:solidFill>
                  <a:srgbClr val="00B0F0"/>
                </a:solidFill>
              </a:rPr>
              <a:t>WEB</a:t>
            </a:r>
            <a:r>
              <a:rPr lang="zh-CN" altLang="en-US" sz="2600" kern="1200" dirty="0">
                <a:solidFill>
                  <a:srgbClr val="00B0F0"/>
                </a:solidFill>
              </a:rPr>
              <a:t>服务器</a:t>
            </a:r>
            <a:endParaRPr lang="en-US" altLang="zh-CN" sz="2600" kern="1200" dirty="0">
              <a:solidFill>
                <a:srgbClr val="00B0F0"/>
              </a:solidFill>
            </a:endParaRPr>
          </a:p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600" kern="1200" dirty="0">
                <a:solidFill>
                  <a:srgbClr val="00B0F0"/>
                </a:solidFill>
              </a:rPr>
              <a:t>NGINX</a:t>
            </a:r>
            <a:endParaRPr lang="zh-CN" altLang="en-US" sz="2600" kern="1200" dirty="0">
              <a:solidFill>
                <a:srgbClr val="00B0F0"/>
              </a:solidFill>
            </a:endParaRPr>
          </a:p>
        </p:txBody>
      </p:sp>
      <p:sp>
        <p:nvSpPr>
          <p:cNvPr id="46" name="任意多边形: 形状 45">
            <a:extLst>
              <a:ext uri="{FF2B5EF4-FFF2-40B4-BE49-F238E27FC236}">
                <a16:creationId xmlns:a16="http://schemas.microsoft.com/office/drawing/2014/main" id="{D1BC8D6E-25B0-43FC-8CD8-A639FECCE463}"/>
              </a:ext>
            </a:extLst>
          </p:cNvPr>
          <p:cNvSpPr/>
          <p:nvPr/>
        </p:nvSpPr>
        <p:spPr>
          <a:xfrm>
            <a:off x="6215542" y="1751070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9060" tIns="99060" rIns="99060" bIns="99060" numCol="1" spcCol="1270" anchor="ctr" anchorCtr="0">
            <a:noAutofit/>
          </a:bodyPr>
          <a:lstStyle/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600" kern="1200" dirty="0">
                <a:solidFill>
                  <a:srgbClr val="00B050"/>
                </a:solidFill>
              </a:rPr>
              <a:t>域名服务</a:t>
            </a:r>
            <a:endParaRPr lang="en-US" altLang="zh-CN" sz="2600" kern="1200" dirty="0">
              <a:solidFill>
                <a:srgbClr val="00B050"/>
              </a:solidFill>
            </a:endParaRPr>
          </a:p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600" kern="1200" dirty="0">
                <a:solidFill>
                  <a:srgbClr val="00B050"/>
                </a:solidFill>
              </a:rPr>
              <a:t>DNS</a:t>
            </a:r>
            <a:endParaRPr lang="zh-CN" altLang="en-US" sz="2600" kern="1200" dirty="0">
              <a:solidFill>
                <a:srgbClr val="00B050"/>
              </a:solidFill>
            </a:endParaRPr>
          </a:p>
        </p:txBody>
      </p: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31E92D0D-9089-43DB-80C5-58808C8FEFBA}"/>
              </a:ext>
            </a:extLst>
          </p:cNvPr>
          <p:cNvSpPr/>
          <p:nvPr/>
        </p:nvSpPr>
        <p:spPr>
          <a:xfrm>
            <a:off x="2089931" y="3358634"/>
            <a:ext cx="2955932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5250" tIns="95250" rIns="95250" bIns="95250" numCol="1" spcCol="1270" anchor="ctr" anchorCtr="0">
            <a:noAutofit/>
          </a:bodyPr>
          <a:lstStyle/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500" dirty="0">
                <a:solidFill>
                  <a:srgbClr val="00B050"/>
                </a:solidFill>
              </a:rPr>
              <a:t>合作用户</a:t>
            </a:r>
            <a:endParaRPr lang="en-US" altLang="zh-CN" sz="2500" kern="1200" dirty="0">
              <a:solidFill>
                <a:srgbClr val="00B050"/>
              </a:solidFill>
            </a:endParaRPr>
          </a:p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500" kern="1200" dirty="0">
                <a:solidFill>
                  <a:srgbClr val="00B050"/>
                </a:solidFill>
              </a:rPr>
              <a:t>Partner Customer</a:t>
            </a:r>
            <a:endParaRPr lang="zh-CN" altLang="en-US" sz="2500" kern="1200" dirty="0">
              <a:solidFill>
                <a:srgbClr val="00B050"/>
              </a:solidFill>
            </a:endParaRPr>
          </a:p>
        </p:txBody>
      </p:sp>
      <p:sp>
        <p:nvSpPr>
          <p:cNvPr id="21" name="任意多边形: 形状 20">
            <a:extLst>
              <a:ext uri="{FF2B5EF4-FFF2-40B4-BE49-F238E27FC236}">
                <a16:creationId xmlns:a16="http://schemas.microsoft.com/office/drawing/2014/main" id="{C165A64C-BB3D-442D-B3A0-99A66655B797}"/>
              </a:ext>
            </a:extLst>
          </p:cNvPr>
          <p:cNvSpPr/>
          <p:nvPr/>
        </p:nvSpPr>
        <p:spPr>
          <a:xfrm>
            <a:off x="5233391" y="3358634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5250" tIns="95250" rIns="95250" bIns="95250" numCol="1" spcCol="1270" anchor="ctr" anchorCtr="0">
            <a:noAutofit/>
          </a:bodyPr>
          <a:lstStyle/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500" dirty="0">
                <a:solidFill>
                  <a:srgbClr val="FFFF00"/>
                </a:solidFill>
              </a:rPr>
              <a:t>用户商品</a:t>
            </a:r>
            <a:endParaRPr lang="en-US" altLang="zh-CN" sz="2500" dirty="0">
              <a:solidFill>
                <a:srgbClr val="FFFF00"/>
              </a:solidFill>
            </a:endParaRPr>
          </a:p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500" kern="1200" dirty="0">
                <a:solidFill>
                  <a:srgbClr val="FFFF00"/>
                </a:solidFill>
              </a:rPr>
              <a:t>CC Goods</a:t>
            </a:r>
            <a:endParaRPr lang="zh-CN" altLang="en-US" sz="2500" kern="1200" dirty="0">
              <a:solidFill>
                <a:srgbClr val="FFFF00"/>
              </a:solidFill>
            </a:endParaRPr>
          </a:p>
        </p:txBody>
      </p:sp>
      <p:sp>
        <p:nvSpPr>
          <p:cNvPr id="22" name="任意多边形: 形状 21">
            <a:extLst>
              <a:ext uri="{FF2B5EF4-FFF2-40B4-BE49-F238E27FC236}">
                <a16:creationId xmlns:a16="http://schemas.microsoft.com/office/drawing/2014/main" id="{915FF2F5-1F0D-4B06-BF24-66C4CDC27906}"/>
              </a:ext>
            </a:extLst>
          </p:cNvPr>
          <p:cNvSpPr/>
          <p:nvPr/>
        </p:nvSpPr>
        <p:spPr>
          <a:xfrm>
            <a:off x="7296196" y="3358634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5250" tIns="95250" rIns="95250" bIns="95250" numCol="1" spcCol="1270" anchor="ctr" anchorCtr="0">
            <a:noAutofit/>
          </a:bodyPr>
          <a:lstStyle/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500" kern="1200" dirty="0">
                <a:solidFill>
                  <a:srgbClr val="00B050"/>
                </a:solidFill>
              </a:rPr>
              <a:t>用户订单</a:t>
            </a:r>
            <a:endParaRPr lang="en-US" altLang="zh-CN" sz="2500" kern="1200" dirty="0">
              <a:solidFill>
                <a:srgbClr val="00B050"/>
              </a:solidFill>
            </a:endParaRPr>
          </a:p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500" dirty="0">
                <a:solidFill>
                  <a:srgbClr val="00B050"/>
                </a:solidFill>
              </a:rPr>
              <a:t>CC Orders</a:t>
            </a:r>
            <a:endParaRPr lang="zh-CN" altLang="en-US" sz="2500" kern="1200" dirty="0">
              <a:solidFill>
                <a:srgbClr val="00B050"/>
              </a:solidFill>
            </a:endParaRPr>
          </a:p>
        </p:txBody>
      </p:sp>
      <p:sp>
        <p:nvSpPr>
          <p:cNvPr id="23" name="任意多边形: 形状 22">
            <a:extLst>
              <a:ext uri="{FF2B5EF4-FFF2-40B4-BE49-F238E27FC236}">
                <a16:creationId xmlns:a16="http://schemas.microsoft.com/office/drawing/2014/main" id="{1BE787D7-0786-4986-94D0-04B2DEFF8CA3}"/>
              </a:ext>
            </a:extLst>
          </p:cNvPr>
          <p:cNvSpPr/>
          <p:nvPr/>
        </p:nvSpPr>
        <p:spPr>
          <a:xfrm>
            <a:off x="9359000" y="3358634"/>
            <a:ext cx="2338195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5250" tIns="95250" rIns="95250" bIns="95250" numCol="1" spcCol="1270" anchor="ctr" anchorCtr="0">
            <a:noAutofit/>
          </a:bodyPr>
          <a:lstStyle/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500" dirty="0">
                <a:solidFill>
                  <a:srgbClr val="00B050"/>
                </a:solidFill>
              </a:rPr>
              <a:t>用户消息</a:t>
            </a:r>
            <a:endParaRPr lang="en-US" altLang="zh-CN" sz="2500" dirty="0">
              <a:solidFill>
                <a:srgbClr val="00B050"/>
              </a:solidFill>
            </a:endParaRPr>
          </a:p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500" kern="1200" dirty="0">
                <a:solidFill>
                  <a:srgbClr val="00B050"/>
                </a:solidFill>
              </a:rPr>
              <a:t>CC Message</a:t>
            </a:r>
            <a:endParaRPr lang="zh-CN" altLang="en-US" sz="2500" kern="1200" dirty="0">
              <a:solidFill>
                <a:srgbClr val="00B050"/>
              </a:solidFill>
            </a:endParaRPr>
          </a:p>
        </p:txBody>
      </p:sp>
      <p:sp>
        <p:nvSpPr>
          <p:cNvPr id="12" name="任意多边形: 形状 11">
            <a:extLst>
              <a:ext uri="{FF2B5EF4-FFF2-40B4-BE49-F238E27FC236}">
                <a16:creationId xmlns:a16="http://schemas.microsoft.com/office/drawing/2014/main" id="{E31B8752-3A57-49B5-A719-EA128BCBDC20}"/>
              </a:ext>
            </a:extLst>
          </p:cNvPr>
          <p:cNvSpPr/>
          <p:nvPr/>
        </p:nvSpPr>
        <p:spPr>
          <a:xfrm>
            <a:off x="2089931" y="4800692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9060" tIns="99060" rIns="99060" bIns="99060" numCol="1" spcCol="1270" anchor="ctr" anchorCtr="0">
            <a:noAutofit/>
          </a:bodyPr>
          <a:lstStyle/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600" kern="1200" dirty="0">
                <a:solidFill>
                  <a:srgbClr val="FFFF00"/>
                </a:solidFill>
              </a:rPr>
              <a:t>用户</a:t>
            </a:r>
            <a:endParaRPr lang="en-US" altLang="zh-CN" sz="2600" kern="1200" dirty="0">
              <a:solidFill>
                <a:srgbClr val="FFFF00"/>
              </a:solidFill>
            </a:endParaRPr>
          </a:p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600" dirty="0">
                <a:solidFill>
                  <a:srgbClr val="FFFF00"/>
                </a:solidFill>
              </a:rPr>
              <a:t>Customer</a:t>
            </a:r>
            <a:endParaRPr lang="zh-CN" altLang="en-US" sz="2600" kern="1200" dirty="0">
              <a:solidFill>
                <a:srgbClr val="FFFF00"/>
              </a:solidFill>
            </a:endParaRPr>
          </a:p>
        </p:txBody>
      </p:sp>
      <p:sp>
        <p:nvSpPr>
          <p:cNvPr id="13" name="任意多边形: 形状 12">
            <a:extLst>
              <a:ext uri="{FF2B5EF4-FFF2-40B4-BE49-F238E27FC236}">
                <a16:creationId xmlns:a16="http://schemas.microsoft.com/office/drawing/2014/main" id="{54F4BE06-19CB-4D2D-8363-F5BBB547ED98}"/>
              </a:ext>
            </a:extLst>
          </p:cNvPr>
          <p:cNvSpPr/>
          <p:nvPr/>
        </p:nvSpPr>
        <p:spPr>
          <a:xfrm>
            <a:off x="4152736" y="4800692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9060" tIns="99060" rIns="99060" bIns="99060" numCol="1" spcCol="1270" anchor="ctr" anchorCtr="0">
            <a:noAutofit/>
          </a:bodyPr>
          <a:lstStyle/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600" kern="1200" dirty="0">
                <a:solidFill>
                  <a:srgbClr val="00B050"/>
                </a:solidFill>
              </a:rPr>
              <a:t>商品</a:t>
            </a:r>
            <a:endParaRPr lang="en-US" altLang="zh-CN" sz="2600" kern="1200" dirty="0">
              <a:solidFill>
                <a:srgbClr val="00B050"/>
              </a:solidFill>
            </a:endParaRPr>
          </a:p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600" dirty="0">
                <a:solidFill>
                  <a:srgbClr val="00B050"/>
                </a:solidFill>
              </a:rPr>
              <a:t>Goods</a:t>
            </a:r>
            <a:endParaRPr lang="zh-CN" altLang="en-US" sz="2600" kern="1200" dirty="0">
              <a:solidFill>
                <a:srgbClr val="00B050"/>
              </a:solidFill>
            </a:endParaRPr>
          </a:p>
        </p:txBody>
      </p:sp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5AE19FAF-60CB-4A40-B20B-E78CA963D465}"/>
              </a:ext>
            </a:extLst>
          </p:cNvPr>
          <p:cNvSpPr/>
          <p:nvPr/>
        </p:nvSpPr>
        <p:spPr>
          <a:xfrm>
            <a:off x="6215541" y="4800692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9060" tIns="99060" rIns="99060" bIns="99060" numCol="1" spcCol="1270" anchor="ctr" anchorCtr="0">
            <a:noAutofit/>
          </a:bodyPr>
          <a:lstStyle/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600" kern="1200" dirty="0">
                <a:solidFill>
                  <a:srgbClr val="00B050"/>
                </a:solidFill>
              </a:rPr>
              <a:t>价格</a:t>
            </a:r>
            <a:endParaRPr lang="en-US" altLang="zh-CN" sz="2600" kern="1200" dirty="0">
              <a:solidFill>
                <a:srgbClr val="00B050"/>
              </a:solidFill>
            </a:endParaRPr>
          </a:p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600" dirty="0">
                <a:solidFill>
                  <a:srgbClr val="00B050"/>
                </a:solidFill>
              </a:rPr>
              <a:t>Price</a:t>
            </a:r>
            <a:endParaRPr lang="zh-CN" altLang="en-US" sz="2600" kern="1200" dirty="0">
              <a:solidFill>
                <a:srgbClr val="00B050"/>
              </a:solidFill>
            </a:endParaRPr>
          </a:p>
        </p:txBody>
      </p:sp>
      <p:sp>
        <p:nvSpPr>
          <p:cNvPr id="15" name="任意多边形: 形状 14">
            <a:extLst>
              <a:ext uri="{FF2B5EF4-FFF2-40B4-BE49-F238E27FC236}">
                <a16:creationId xmlns:a16="http://schemas.microsoft.com/office/drawing/2014/main" id="{07EEDA60-C18B-4912-842D-5C406F01CFED}"/>
              </a:ext>
            </a:extLst>
          </p:cNvPr>
          <p:cNvSpPr/>
          <p:nvPr/>
        </p:nvSpPr>
        <p:spPr>
          <a:xfrm>
            <a:off x="8278345" y="4800692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9060" tIns="99060" rIns="99060" bIns="99060" numCol="1" spcCol="1270" anchor="ctr" anchorCtr="0">
            <a:noAutofit/>
          </a:bodyPr>
          <a:lstStyle/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600" kern="1200" dirty="0">
                <a:solidFill>
                  <a:srgbClr val="FFFF00"/>
                </a:solidFill>
              </a:rPr>
              <a:t>订单</a:t>
            </a:r>
            <a:endParaRPr lang="en-US" altLang="zh-CN" sz="2600" kern="1200" dirty="0">
              <a:solidFill>
                <a:srgbClr val="FFFF00"/>
              </a:solidFill>
            </a:endParaRPr>
          </a:p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600" dirty="0">
                <a:solidFill>
                  <a:srgbClr val="FFFF00"/>
                </a:solidFill>
              </a:rPr>
              <a:t>Order</a:t>
            </a:r>
            <a:endParaRPr lang="zh-CN" altLang="en-US" sz="2600" kern="1200" dirty="0">
              <a:solidFill>
                <a:srgbClr val="FFFF00"/>
              </a:solidFill>
            </a:endParaRPr>
          </a:p>
        </p:txBody>
      </p:sp>
      <p:sp>
        <p:nvSpPr>
          <p:cNvPr id="16" name="任意多边形: 形状 15">
            <a:extLst>
              <a:ext uri="{FF2B5EF4-FFF2-40B4-BE49-F238E27FC236}">
                <a16:creationId xmlns:a16="http://schemas.microsoft.com/office/drawing/2014/main" id="{3084FA77-ED16-4D3A-99CE-825CDB55954D}"/>
              </a:ext>
            </a:extLst>
          </p:cNvPr>
          <p:cNvSpPr/>
          <p:nvPr/>
        </p:nvSpPr>
        <p:spPr>
          <a:xfrm>
            <a:off x="10341150" y="4800692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9060" tIns="99060" rIns="99060" bIns="99060" numCol="1" spcCol="1270" anchor="ctr" anchorCtr="0">
            <a:noAutofit/>
          </a:bodyPr>
          <a:lstStyle/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600" kern="1200" dirty="0">
                <a:solidFill>
                  <a:srgbClr val="00B050"/>
                </a:solidFill>
              </a:rPr>
              <a:t>消息</a:t>
            </a:r>
            <a:endParaRPr lang="en-US" altLang="zh-CN" sz="2600" kern="1200" dirty="0">
              <a:solidFill>
                <a:srgbClr val="00B050"/>
              </a:solidFill>
            </a:endParaRPr>
          </a:p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600" dirty="0">
                <a:solidFill>
                  <a:srgbClr val="00B050"/>
                </a:solidFill>
              </a:rPr>
              <a:t>Message</a:t>
            </a:r>
            <a:endParaRPr lang="zh-CN" altLang="en-US" sz="2600" kern="1200" dirty="0">
              <a:solidFill>
                <a:srgbClr val="00B050"/>
              </a:solidFill>
            </a:endParaRPr>
          </a:p>
        </p:txBody>
      </p:sp>
      <p:sp>
        <p:nvSpPr>
          <p:cNvPr id="17" name="任意多边形: 形状 16">
            <a:extLst>
              <a:ext uri="{FF2B5EF4-FFF2-40B4-BE49-F238E27FC236}">
                <a16:creationId xmlns:a16="http://schemas.microsoft.com/office/drawing/2014/main" id="{A90E45F0-8D72-48D4-B5AE-2D65F34D6B85}"/>
              </a:ext>
            </a:extLst>
          </p:cNvPr>
          <p:cNvSpPr/>
          <p:nvPr/>
        </p:nvSpPr>
        <p:spPr>
          <a:xfrm>
            <a:off x="12403955" y="4800692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9060" tIns="99060" rIns="99060" bIns="99060" numCol="1" spcCol="1270" anchor="ctr" anchorCtr="0">
            <a:noAutofit/>
          </a:bodyPr>
          <a:lstStyle/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600" kern="1200" dirty="0">
                <a:solidFill>
                  <a:srgbClr val="00B050"/>
                </a:solidFill>
              </a:rPr>
              <a:t>物流</a:t>
            </a:r>
            <a:endParaRPr lang="en-US" altLang="zh-CN" sz="2600" kern="1200" dirty="0">
              <a:solidFill>
                <a:srgbClr val="00B050"/>
              </a:solidFill>
            </a:endParaRPr>
          </a:p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600" dirty="0">
                <a:solidFill>
                  <a:srgbClr val="00B050"/>
                </a:solidFill>
              </a:rPr>
              <a:t>Logistics</a:t>
            </a:r>
            <a:endParaRPr lang="en-US" altLang="zh-CN" sz="2600" kern="1200" dirty="0">
              <a:solidFill>
                <a:srgbClr val="00B050"/>
              </a:solidFill>
            </a:endParaRPr>
          </a:p>
        </p:txBody>
      </p:sp>
      <p:sp>
        <p:nvSpPr>
          <p:cNvPr id="18" name="任意多边形: 形状 17">
            <a:extLst>
              <a:ext uri="{FF2B5EF4-FFF2-40B4-BE49-F238E27FC236}">
                <a16:creationId xmlns:a16="http://schemas.microsoft.com/office/drawing/2014/main" id="{FD9DA135-523F-4C67-9288-9F8D2D234122}"/>
              </a:ext>
            </a:extLst>
          </p:cNvPr>
          <p:cNvSpPr/>
          <p:nvPr/>
        </p:nvSpPr>
        <p:spPr>
          <a:xfrm>
            <a:off x="14466760" y="4800692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9060" tIns="99060" rIns="99060" bIns="99060" numCol="1" spcCol="1270" anchor="ctr" anchorCtr="0">
            <a:noAutofit/>
          </a:bodyPr>
          <a:lstStyle/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600" kern="1200" dirty="0">
                <a:solidFill>
                  <a:srgbClr val="00B050"/>
                </a:solidFill>
              </a:rPr>
              <a:t>支付</a:t>
            </a:r>
            <a:endParaRPr lang="en-US" altLang="zh-CN" sz="2600" kern="1200" dirty="0">
              <a:solidFill>
                <a:srgbClr val="00B050"/>
              </a:solidFill>
            </a:endParaRPr>
          </a:p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600" kern="1200" dirty="0">
                <a:solidFill>
                  <a:srgbClr val="00B050"/>
                </a:solidFill>
              </a:rPr>
              <a:t>Payment</a:t>
            </a:r>
          </a:p>
        </p:txBody>
      </p:sp>
      <p:sp>
        <p:nvSpPr>
          <p:cNvPr id="28" name="任意多边形: 形状 27">
            <a:extLst>
              <a:ext uri="{FF2B5EF4-FFF2-40B4-BE49-F238E27FC236}">
                <a16:creationId xmlns:a16="http://schemas.microsoft.com/office/drawing/2014/main" id="{D3FB01A7-E6A1-4BC4-BDB9-42B0A7594464}"/>
              </a:ext>
            </a:extLst>
          </p:cNvPr>
          <p:cNvSpPr/>
          <p:nvPr/>
        </p:nvSpPr>
        <p:spPr>
          <a:xfrm>
            <a:off x="2086040" y="6429312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0010" tIns="80010" rIns="80010" bIns="80010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00B0F0"/>
                </a:solidFill>
              </a:rPr>
              <a:t>Redis</a:t>
            </a:r>
            <a:endParaRPr lang="zh-CN" altLang="en-US" sz="2100" kern="1200" dirty="0">
              <a:solidFill>
                <a:srgbClr val="00B0F0"/>
              </a:solidFill>
            </a:endParaRPr>
          </a:p>
        </p:txBody>
      </p:sp>
      <p:sp>
        <p:nvSpPr>
          <p:cNvPr id="29" name="任意多边形: 形状 28">
            <a:extLst>
              <a:ext uri="{FF2B5EF4-FFF2-40B4-BE49-F238E27FC236}">
                <a16:creationId xmlns:a16="http://schemas.microsoft.com/office/drawing/2014/main" id="{234A3594-452C-4804-A236-893CEB869ED0}"/>
              </a:ext>
            </a:extLst>
          </p:cNvPr>
          <p:cNvSpPr/>
          <p:nvPr/>
        </p:nvSpPr>
        <p:spPr>
          <a:xfrm>
            <a:off x="4148845" y="6429312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0010" tIns="80010" rIns="80010" bIns="80010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strike="sngStrike" kern="1200" dirty="0">
                <a:solidFill>
                  <a:srgbClr val="FF0000"/>
                </a:solidFill>
              </a:rPr>
              <a:t>Memcached</a:t>
            </a:r>
            <a:endParaRPr lang="zh-CN" altLang="en-US" sz="2100" strike="sngStrike" kern="1200" dirty="0">
              <a:solidFill>
                <a:srgbClr val="FF0000"/>
              </a:solidFill>
            </a:endParaRPr>
          </a:p>
        </p:txBody>
      </p:sp>
      <p:sp>
        <p:nvSpPr>
          <p:cNvPr id="36" name="任意多边形: 形状 35">
            <a:extLst>
              <a:ext uri="{FF2B5EF4-FFF2-40B4-BE49-F238E27FC236}">
                <a16:creationId xmlns:a16="http://schemas.microsoft.com/office/drawing/2014/main" id="{2470BBC6-3086-4DB1-A6C1-907496706F59}"/>
              </a:ext>
            </a:extLst>
          </p:cNvPr>
          <p:cNvSpPr/>
          <p:nvPr/>
        </p:nvSpPr>
        <p:spPr>
          <a:xfrm>
            <a:off x="2086039" y="7871370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5250" tIns="95250" rIns="95250" bIns="95250" numCol="1" spcCol="1270" anchor="ctr" anchorCtr="0">
            <a:noAutofit/>
          </a:bodyPr>
          <a:lstStyle/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500" kern="1200" dirty="0">
                <a:solidFill>
                  <a:srgbClr val="FFFF00"/>
                </a:solidFill>
              </a:rPr>
              <a:t>MySQL</a:t>
            </a:r>
            <a:endParaRPr lang="zh-CN" altLang="en-US" sz="2500" kern="1200" dirty="0">
              <a:solidFill>
                <a:srgbClr val="FFFF00"/>
              </a:solidFill>
            </a:endParaRPr>
          </a:p>
        </p:txBody>
      </p:sp>
      <p:sp>
        <p:nvSpPr>
          <p:cNvPr id="37" name="任意多边形: 形状 36">
            <a:extLst>
              <a:ext uri="{FF2B5EF4-FFF2-40B4-BE49-F238E27FC236}">
                <a16:creationId xmlns:a16="http://schemas.microsoft.com/office/drawing/2014/main" id="{E0886EE4-60F1-4FAA-A98A-02C56F08879A}"/>
              </a:ext>
            </a:extLst>
          </p:cNvPr>
          <p:cNvSpPr/>
          <p:nvPr/>
        </p:nvSpPr>
        <p:spPr>
          <a:xfrm>
            <a:off x="4148844" y="7871370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5250" tIns="95250" rIns="95250" bIns="95250" numCol="1" spcCol="1270" anchor="ctr" anchorCtr="0">
            <a:noAutofit/>
          </a:bodyPr>
          <a:lstStyle/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500" kern="1200" dirty="0">
                <a:solidFill>
                  <a:srgbClr val="00B050"/>
                </a:solidFill>
              </a:rPr>
              <a:t>MangoDB</a:t>
            </a:r>
            <a:endParaRPr lang="zh-CN" altLang="en-US" sz="2500" kern="12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67116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7C8D9BDA-85F7-4E1D-9A9E-7EDB1AC74A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1134289"/>
              </p:ext>
            </p:extLst>
          </p:nvPr>
        </p:nvGraphicFramePr>
        <p:xfrm>
          <a:off x="0" y="502228"/>
          <a:ext cx="17068800" cy="885834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979920">
                  <a:extLst>
                    <a:ext uri="{9D8B030D-6E8A-4147-A177-3AD203B41FA5}">
                      <a16:colId xmlns:a16="http://schemas.microsoft.com/office/drawing/2014/main" val="2027488148"/>
                    </a:ext>
                  </a:extLst>
                </a:gridCol>
                <a:gridCol w="15088880">
                  <a:extLst>
                    <a:ext uri="{9D8B030D-6E8A-4147-A177-3AD203B41FA5}">
                      <a16:colId xmlns:a16="http://schemas.microsoft.com/office/drawing/2014/main" val="1950236623"/>
                    </a:ext>
                  </a:extLst>
                </a:gridCol>
              </a:tblGrid>
              <a:tr h="1476390">
                <a:tc>
                  <a:txBody>
                    <a:bodyPr/>
                    <a:lstStyle/>
                    <a:p>
                      <a:r>
                        <a:rPr lang="zh-CN" altLang="en-US" dirty="0"/>
                        <a:t>客户端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Client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392300"/>
                  </a:ext>
                </a:extLst>
              </a:tr>
              <a:tr h="1476390">
                <a:tc>
                  <a:txBody>
                    <a:bodyPr/>
                    <a:lstStyle/>
                    <a:p>
                      <a:r>
                        <a:rPr lang="zh-CN" altLang="en-US" dirty="0"/>
                        <a:t>代理层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Agent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12578798"/>
                  </a:ext>
                </a:extLst>
              </a:tr>
              <a:tr h="1476390">
                <a:tc>
                  <a:txBody>
                    <a:bodyPr/>
                    <a:lstStyle/>
                    <a:p>
                      <a:r>
                        <a:rPr lang="zh-CN" altLang="en-US" dirty="0"/>
                        <a:t>业务层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Business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94928865"/>
                  </a:ext>
                </a:extLst>
              </a:tr>
              <a:tr h="1476390">
                <a:tc>
                  <a:txBody>
                    <a:bodyPr/>
                    <a:lstStyle/>
                    <a:p>
                      <a:r>
                        <a:rPr lang="zh-CN" altLang="en-US" dirty="0"/>
                        <a:t>服务层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Services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5858000"/>
                  </a:ext>
                </a:extLst>
              </a:tr>
              <a:tr h="1476390">
                <a:tc>
                  <a:txBody>
                    <a:bodyPr/>
                    <a:lstStyle/>
                    <a:p>
                      <a:r>
                        <a:rPr lang="zh-CN" altLang="en-US" dirty="0"/>
                        <a:t>热点数据层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Cache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4696786"/>
                  </a:ext>
                </a:extLst>
              </a:tr>
              <a:tr h="1476390">
                <a:tc>
                  <a:txBody>
                    <a:bodyPr/>
                    <a:lstStyle/>
                    <a:p>
                      <a:r>
                        <a:rPr lang="zh-CN" altLang="en-US" dirty="0"/>
                        <a:t>持久数据层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Data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8410983"/>
                  </a:ext>
                </a:extLst>
              </a:tr>
            </a:tbl>
          </a:graphicData>
        </a:graphic>
      </p:graphicFrame>
      <p:graphicFrame>
        <p:nvGraphicFramePr>
          <p:cNvPr id="3" name="图示 2">
            <a:extLst>
              <a:ext uri="{FF2B5EF4-FFF2-40B4-BE49-F238E27FC236}">
                <a16:creationId xmlns:a16="http://schemas.microsoft.com/office/drawing/2014/main" id="{A6D8CCFC-2292-4083-9BBB-39F420287C7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3489041"/>
              </p:ext>
            </p:extLst>
          </p:nvPr>
        </p:nvGraphicFramePr>
        <p:xfrm>
          <a:off x="0" y="0"/>
          <a:ext cx="17068800" cy="5022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矩形: 圆顶角 4">
            <a:extLst>
              <a:ext uri="{FF2B5EF4-FFF2-40B4-BE49-F238E27FC236}">
                <a16:creationId xmlns:a16="http://schemas.microsoft.com/office/drawing/2014/main" id="{8C88F6FB-EDC1-4542-8046-143461DFE95E}"/>
              </a:ext>
            </a:extLst>
          </p:cNvPr>
          <p:cNvSpPr/>
          <p:nvPr/>
        </p:nvSpPr>
        <p:spPr>
          <a:xfrm>
            <a:off x="2033336" y="661375"/>
            <a:ext cx="10575759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Android Smartphone APP v1.0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6" name="矩形: 圆顶角 5">
            <a:extLst>
              <a:ext uri="{FF2B5EF4-FFF2-40B4-BE49-F238E27FC236}">
                <a16:creationId xmlns:a16="http://schemas.microsoft.com/office/drawing/2014/main" id="{3B47828C-127A-4937-9C42-0FA2C306CA29}"/>
              </a:ext>
            </a:extLst>
          </p:cNvPr>
          <p:cNvSpPr/>
          <p:nvPr/>
        </p:nvSpPr>
        <p:spPr>
          <a:xfrm>
            <a:off x="4379494" y="1013027"/>
            <a:ext cx="12689305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Android Smartphone APP v2.0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7" name="矩形: 圆顶角 6">
            <a:extLst>
              <a:ext uri="{FF2B5EF4-FFF2-40B4-BE49-F238E27FC236}">
                <a16:creationId xmlns:a16="http://schemas.microsoft.com/office/drawing/2014/main" id="{0B795936-72BD-413D-9CCC-79F52005361D}"/>
              </a:ext>
            </a:extLst>
          </p:cNvPr>
          <p:cNvSpPr/>
          <p:nvPr/>
        </p:nvSpPr>
        <p:spPr>
          <a:xfrm>
            <a:off x="2033337" y="1434133"/>
            <a:ext cx="5041232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H5 Smartphone v1.0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8" name="矩形: 圆顶角 7">
            <a:extLst>
              <a:ext uri="{FF2B5EF4-FFF2-40B4-BE49-F238E27FC236}">
                <a16:creationId xmlns:a16="http://schemas.microsoft.com/office/drawing/2014/main" id="{C212ADC3-C3A2-45F8-8DF0-94663299ECB3}"/>
              </a:ext>
            </a:extLst>
          </p:cNvPr>
          <p:cNvSpPr/>
          <p:nvPr/>
        </p:nvSpPr>
        <p:spPr>
          <a:xfrm>
            <a:off x="7074569" y="1434133"/>
            <a:ext cx="9994229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H5 Smartphone v2.0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9" name="矩形: 圆顶角 8">
            <a:extLst>
              <a:ext uri="{FF2B5EF4-FFF2-40B4-BE49-F238E27FC236}">
                <a16:creationId xmlns:a16="http://schemas.microsoft.com/office/drawing/2014/main" id="{DC446286-A7A4-4629-8E05-45B1038BE058}"/>
              </a:ext>
            </a:extLst>
          </p:cNvPr>
          <p:cNvSpPr/>
          <p:nvPr/>
        </p:nvSpPr>
        <p:spPr>
          <a:xfrm>
            <a:off x="2033336" y="2279442"/>
            <a:ext cx="5041232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00B050"/>
                </a:solidFill>
              </a:rPr>
              <a:t>Nginx Migrate</a:t>
            </a:r>
            <a:endParaRPr lang="zh-CN" altLang="en-US" dirty="0">
              <a:solidFill>
                <a:srgbClr val="00B050"/>
              </a:solidFill>
            </a:endParaRPr>
          </a:p>
        </p:txBody>
      </p:sp>
      <p:sp>
        <p:nvSpPr>
          <p:cNvPr id="10" name="矩形: 圆顶角 9">
            <a:extLst>
              <a:ext uri="{FF2B5EF4-FFF2-40B4-BE49-F238E27FC236}">
                <a16:creationId xmlns:a16="http://schemas.microsoft.com/office/drawing/2014/main" id="{AA55314A-475B-41AD-BA7F-CC448D77D5F4}"/>
              </a:ext>
            </a:extLst>
          </p:cNvPr>
          <p:cNvSpPr/>
          <p:nvPr/>
        </p:nvSpPr>
        <p:spPr>
          <a:xfrm>
            <a:off x="7074568" y="2631094"/>
            <a:ext cx="9994228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00B050"/>
                </a:solidFill>
              </a:rPr>
              <a:t>Nginx Migrate</a:t>
            </a:r>
            <a:endParaRPr lang="zh-CN" altLang="en-US" dirty="0">
              <a:solidFill>
                <a:srgbClr val="00B050"/>
              </a:solidFill>
            </a:endParaRPr>
          </a:p>
        </p:txBody>
      </p:sp>
      <p:sp>
        <p:nvSpPr>
          <p:cNvPr id="11" name="矩形: 圆顶角 10">
            <a:extLst>
              <a:ext uri="{FF2B5EF4-FFF2-40B4-BE49-F238E27FC236}">
                <a16:creationId xmlns:a16="http://schemas.microsoft.com/office/drawing/2014/main" id="{2C23786F-434C-4F29-9DCF-9266ACD2BA59}"/>
              </a:ext>
            </a:extLst>
          </p:cNvPr>
          <p:cNvSpPr/>
          <p:nvPr/>
        </p:nvSpPr>
        <p:spPr>
          <a:xfrm>
            <a:off x="2033336" y="3946538"/>
            <a:ext cx="7351296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CC</a:t>
            </a:r>
            <a:r>
              <a:rPr lang="zh-CN" altLang="en-US" dirty="0">
                <a:solidFill>
                  <a:srgbClr val="FFFF00"/>
                </a:solidFill>
              </a:rPr>
              <a:t> </a:t>
            </a:r>
            <a:r>
              <a:rPr lang="en-US" altLang="zh-CN" dirty="0">
                <a:solidFill>
                  <a:srgbClr val="FFFF00"/>
                </a:solidFill>
              </a:rPr>
              <a:t>Goods</a:t>
            </a:r>
            <a:r>
              <a:rPr lang="zh-CN" altLang="en-US" dirty="0">
                <a:solidFill>
                  <a:srgbClr val="FFFF00"/>
                </a:solidFill>
              </a:rPr>
              <a:t> </a:t>
            </a:r>
            <a:r>
              <a:rPr lang="en-US" altLang="zh-CN" dirty="0">
                <a:solidFill>
                  <a:srgbClr val="FFFF00"/>
                </a:solidFill>
              </a:rPr>
              <a:t>v1.0</a:t>
            </a:r>
          </a:p>
        </p:txBody>
      </p:sp>
      <p:sp>
        <p:nvSpPr>
          <p:cNvPr id="12" name="矩形: 圆顶角 11">
            <a:extLst>
              <a:ext uri="{FF2B5EF4-FFF2-40B4-BE49-F238E27FC236}">
                <a16:creationId xmlns:a16="http://schemas.microsoft.com/office/drawing/2014/main" id="{910BA59B-4907-47EE-8163-B4D592329A06}"/>
              </a:ext>
            </a:extLst>
          </p:cNvPr>
          <p:cNvSpPr/>
          <p:nvPr/>
        </p:nvSpPr>
        <p:spPr>
          <a:xfrm>
            <a:off x="3248527" y="4298190"/>
            <a:ext cx="13820270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CC</a:t>
            </a:r>
            <a:r>
              <a:rPr lang="zh-CN" altLang="en-US" dirty="0">
                <a:solidFill>
                  <a:srgbClr val="FFFF00"/>
                </a:solidFill>
              </a:rPr>
              <a:t> </a:t>
            </a:r>
            <a:r>
              <a:rPr lang="en-US" altLang="zh-CN" dirty="0">
                <a:solidFill>
                  <a:srgbClr val="FFFF00"/>
                </a:solidFill>
              </a:rPr>
              <a:t>Goods</a:t>
            </a:r>
            <a:r>
              <a:rPr lang="zh-CN" altLang="en-US" dirty="0">
                <a:solidFill>
                  <a:srgbClr val="FFFF00"/>
                </a:solidFill>
              </a:rPr>
              <a:t> </a:t>
            </a:r>
            <a:r>
              <a:rPr lang="en-US" altLang="zh-CN" dirty="0">
                <a:solidFill>
                  <a:srgbClr val="FFFF00"/>
                </a:solidFill>
              </a:rPr>
              <a:t>v2.0</a:t>
            </a:r>
          </a:p>
        </p:txBody>
      </p:sp>
      <p:sp>
        <p:nvSpPr>
          <p:cNvPr id="13" name="矩形: 圆顶角 12">
            <a:extLst>
              <a:ext uri="{FF2B5EF4-FFF2-40B4-BE49-F238E27FC236}">
                <a16:creationId xmlns:a16="http://schemas.microsoft.com/office/drawing/2014/main" id="{63434BB6-FF51-4CE2-B8C3-F58B8BAD3476}"/>
              </a:ext>
            </a:extLst>
          </p:cNvPr>
          <p:cNvSpPr/>
          <p:nvPr/>
        </p:nvSpPr>
        <p:spPr>
          <a:xfrm>
            <a:off x="2033335" y="4971958"/>
            <a:ext cx="11634540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User v1.0</a:t>
            </a:r>
          </a:p>
        </p:txBody>
      </p:sp>
      <p:sp>
        <p:nvSpPr>
          <p:cNvPr id="14" name="矩形: 圆顶角 13">
            <a:extLst>
              <a:ext uri="{FF2B5EF4-FFF2-40B4-BE49-F238E27FC236}">
                <a16:creationId xmlns:a16="http://schemas.microsoft.com/office/drawing/2014/main" id="{683D8EDB-59D1-4907-AD6F-CEEA6D8D874A}"/>
              </a:ext>
            </a:extLst>
          </p:cNvPr>
          <p:cNvSpPr/>
          <p:nvPr/>
        </p:nvSpPr>
        <p:spPr>
          <a:xfrm>
            <a:off x="6845968" y="5323610"/>
            <a:ext cx="10222828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User v2.0</a:t>
            </a:r>
          </a:p>
        </p:txBody>
      </p:sp>
      <p:sp>
        <p:nvSpPr>
          <p:cNvPr id="15" name="矩形: 圆顶角 14">
            <a:extLst>
              <a:ext uri="{FF2B5EF4-FFF2-40B4-BE49-F238E27FC236}">
                <a16:creationId xmlns:a16="http://schemas.microsoft.com/office/drawing/2014/main" id="{9F7C8B38-6758-44B8-9BA9-1857B6104B8F}"/>
              </a:ext>
            </a:extLst>
          </p:cNvPr>
          <p:cNvSpPr/>
          <p:nvPr/>
        </p:nvSpPr>
        <p:spPr>
          <a:xfrm>
            <a:off x="2033335" y="5659950"/>
            <a:ext cx="7098633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Order v1.0</a:t>
            </a:r>
          </a:p>
        </p:txBody>
      </p:sp>
      <p:sp>
        <p:nvSpPr>
          <p:cNvPr id="16" name="矩形: 圆顶角 15">
            <a:extLst>
              <a:ext uri="{FF2B5EF4-FFF2-40B4-BE49-F238E27FC236}">
                <a16:creationId xmlns:a16="http://schemas.microsoft.com/office/drawing/2014/main" id="{BC0FCC9F-1908-4C6C-B02E-0C8636FA86CE}"/>
              </a:ext>
            </a:extLst>
          </p:cNvPr>
          <p:cNvSpPr/>
          <p:nvPr/>
        </p:nvSpPr>
        <p:spPr>
          <a:xfrm>
            <a:off x="8662736" y="6011602"/>
            <a:ext cx="8406059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Order v2.0</a:t>
            </a:r>
          </a:p>
        </p:txBody>
      </p:sp>
      <p:sp>
        <p:nvSpPr>
          <p:cNvPr id="17" name="矩形: 圆顶角 16">
            <a:extLst>
              <a:ext uri="{FF2B5EF4-FFF2-40B4-BE49-F238E27FC236}">
                <a16:creationId xmlns:a16="http://schemas.microsoft.com/office/drawing/2014/main" id="{6EEC4EF7-9430-4136-B09A-288E20D6AEAD}"/>
              </a:ext>
            </a:extLst>
          </p:cNvPr>
          <p:cNvSpPr/>
          <p:nvPr/>
        </p:nvSpPr>
        <p:spPr>
          <a:xfrm>
            <a:off x="2033335" y="6646441"/>
            <a:ext cx="7098633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trike="sngStrike" dirty="0">
                <a:solidFill>
                  <a:srgbClr val="FF0000"/>
                </a:solidFill>
              </a:rPr>
              <a:t>Memcached</a:t>
            </a:r>
            <a:endParaRPr lang="en-US" altLang="zh-CN" dirty="0">
              <a:solidFill>
                <a:srgbClr val="00B050"/>
              </a:solidFill>
            </a:endParaRPr>
          </a:p>
        </p:txBody>
      </p:sp>
      <p:sp>
        <p:nvSpPr>
          <p:cNvPr id="18" name="矩形: 圆顶角 17">
            <a:extLst>
              <a:ext uri="{FF2B5EF4-FFF2-40B4-BE49-F238E27FC236}">
                <a16:creationId xmlns:a16="http://schemas.microsoft.com/office/drawing/2014/main" id="{67D0C1CD-F34E-428E-BD63-D087EC25D082}"/>
              </a:ext>
            </a:extLst>
          </p:cNvPr>
          <p:cNvSpPr/>
          <p:nvPr/>
        </p:nvSpPr>
        <p:spPr>
          <a:xfrm>
            <a:off x="2033336" y="6998093"/>
            <a:ext cx="15035460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00B050"/>
                </a:solidFill>
              </a:rPr>
              <a:t>Redis</a:t>
            </a:r>
          </a:p>
        </p:txBody>
      </p:sp>
      <p:sp>
        <p:nvSpPr>
          <p:cNvPr id="19" name="矩形: 圆顶角 18">
            <a:extLst>
              <a:ext uri="{FF2B5EF4-FFF2-40B4-BE49-F238E27FC236}">
                <a16:creationId xmlns:a16="http://schemas.microsoft.com/office/drawing/2014/main" id="{430408A2-100B-465F-9E98-8ED7BD13E18D}"/>
              </a:ext>
            </a:extLst>
          </p:cNvPr>
          <p:cNvSpPr/>
          <p:nvPr/>
        </p:nvSpPr>
        <p:spPr>
          <a:xfrm>
            <a:off x="4030579" y="8236156"/>
            <a:ext cx="13038220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MySQL &lt;Order&gt;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20" name="矩形: 圆顶角 19">
            <a:extLst>
              <a:ext uri="{FF2B5EF4-FFF2-40B4-BE49-F238E27FC236}">
                <a16:creationId xmlns:a16="http://schemas.microsoft.com/office/drawing/2014/main" id="{A1FE2FE6-4BF0-4FB4-AF2B-A116D7503F21}"/>
              </a:ext>
            </a:extLst>
          </p:cNvPr>
          <p:cNvSpPr/>
          <p:nvPr/>
        </p:nvSpPr>
        <p:spPr>
          <a:xfrm>
            <a:off x="5438273" y="8587808"/>
            <a:ext cx="11630521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MySQL&lt;Price&gt;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21" name="矩形: 圆顶角 20">
            <a:extLst>
              <a:ext uri="{FF2B5EF4-FFF2-40B4-BE49-F238E27FC236}">
                <a16:creationId xmlns:a16="http://schemas.microsoft.com/office/drawing/2014/main" id="{CBCAE076-50DC-4AF3-83A4-88DDBA7781E3}"/>
              </a:ext>
            </a:extLst>
          </p:cNvPr>
          <p:cNvSpPr/>
          <p:nvPr/>
        </p:nvSpPr>
        <p:spPr>
          <a:xfrm>
            <a:off x="2033335" y="7893075"/>
            <a:ext cx="15035465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MySQL &lt;All&gt;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22" name="矩形: 圆顶角 21">
            <a:extLst>
              <a:ext uri="{FF2B5EF4-FFF2-40B4-BE49-F238E27FC236}">
                <a16:creationId xmlns:a16="http://schemas.microsoft.com/office/drawing/2014/main" id="{82F5DA39-A1E9-4B8D-B481-8B2D6ACE5CC9}"/>
              </a:ext>
            </a:extLst>
          </p:cNvPr>
          <p:cNvSpPr/>
          <p:nvPr/>
        </p:nvSpPr>
        <p:spPr>
          <a:xfrm>
            <a:off x="7074568" y="8996520"/>
            <a:ext cx="9994225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MySQL&lt;User&gt;</a:t>
            </a:r>
            <a:endParaRPr lang="zh-CN" alt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36475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89B324A3-DCFD-4D8F-8D25-74EDCA7CDC2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06942365"/>
              </p:ext>
            </p:extLst>
          </p:nvPr>
        </p:nvGraphicFramePr>
        <p:xfrm>
          <a:off x="1" y="4151869"/>
          <a:ext cx="8649730" cy="10379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3" name="图示 2">
            <a:extLst>
              <a:ext uri="{FF2B5EF4-FFF2-40B4-BE49-F238E27FC236}">
                <a16:creationId xmlns:a16="http://schemas.microsoft.com/office/drawing/2014/main" id="{4154973F-BDE2-4348-A370-D3680A8CB45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49319876"/>
              </p:ext>
            </p:extLst>
          </p:nvPr>
        </p:nvGraphicFramePr>
        <p:xfrm>
          <a:off x="1" y="1334530"/>
          <a:ext cx="6820929" cy="7784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439A7A3C-D919-45F7-9022-787BFD253CF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93098147"/>
              </p:ext>
            </p:extLst>
          </p:nvPr>
        </p:nvGraphicFramePr>
        <p:xfrm>
          <a:off x="1" y="7049528"/>
          <a:ext cx="6820929" cy="10379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graphicFrame>
        <p:nvGraphicFramePr>
          <p:cNvPr id="9" name="图示 8">
            <a:extLst>
              <a:ext uri="{FF2B5EF4-FFF2-40B4-BE49-F238E27FC236}">
                <a16:creationId xmlns:a16="http://schemas.microsoft.com/office/drawing/2014/main" id="{83315ACF-440A-4A00-AD3A-DF11EBC43D1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79814248"/>
              </p:ext>
            </p:extLst>
          </p:nvPr>
        </p:nvGraphicFramePr>
        <p:xfrm>
          <a:off x="0" y="0"/>
          <a:ext cx="8649730" cy="5022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7" r:lo="rId18" r:qs="rId19" r:cs="rId20"/>
          </a:graphicData>
        </a:graphic>
      </p:graphicFrame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F8D70870-9312-46B9-A41D-3B65FB760A59}"/>
              </a:ext>
            </a:extLst>
          </p:cNvPr>
          <p:cNvCxnSpPr>
            <a:cxnSpLocks/>
          </p:cNvCxnSpPr>
          <p:nvPr/>
        </p:nvCxnSpPr>
        <p:spPr>
          <a:xfrm flipH="1" flipV="1">
            <a:off x="506628" y="2061799"/>
            <a:ext cx="3039761" cy="2238352"/>
          </a:xfrm>
          <a:prstGeom prst="straightConnector1">
            <a:avLst/>
          </a:prstGeom>
          <a:ln w="76200">
            <a:solidFill>
              <a:schemeClr val="tx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7BDB27BF-EAAC-4D72-B806-B693D63D555C}"/>
              </a:ext>
            </a:extLst>
          </p:cNvPr>
          <p:cNvCxnSpPr>
            <a:cxnSpLocks/>
          </p:cNvCxnSpPr>
          <p:nvPr/>
        </p:nvCxnSpPr>
        <p:spPr>
          <a:xfrm flipH="1">
            <a:off x="704335" y="4990350"/>
            <a:ext cx="4275438" cy="2238352"/>
          </a:xfrm>
          <a:prstGeom prst="straightConnector1">
            <a:avLst/>
          </a:prstGeom>
          <a:ln w="76200">
            <a:solidFill>
              <a:schemeClr val="tx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EB8E1C5B-6718-4F80-9061-2B5AEF976E8F}"/>
              </a:ext>
            </a:extLst>
          </p:cNvPr>
          <p:cNvSpPr txBox="1"/>
          <p:nvPr/>
        </p:nvSpPr>
        <p:spPr>
          <a:xfrm>
            <a:off x="1902941" y="2866768"/>
            <a:ext cx="4463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Customer A</a:t>
            </a:r>
            <a:r>
              <a:rPr lang="zh-CN" altLang="en-US" dirty="0"/>
              <a:t>：</a:t>
            </a:r>
            <a:r>
              <a:rPr lang="en-US" altLang="zh-CN" dirty="0"/>
              <a:t>feature develop team A</a:t>
            </a:r>
            <a:endParaRPr lang="zh-CN" altLang="en-US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A94B7045-A1EE-435C-B7BB-F1BF92800CF3}"/>
              </a:ext>
            </a:extLst>
          </p:cNvPr>
          <p:cNvSpPr txBox="1"/>
          <p:nvPr/>
        </p:nvSpPr>
        <p:spPr>
          <a:xfrm>
            <a:off x="1902940" y="5969683"/>
            <a:ext cx="4386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Customer B</a:t>
            </a:r>
            <a:r>
              <a:rPr lang="zh-CN" altLang="en-US" dirty="0"/>
              <a:t>：</a:t>
            </a:r>
            <a:r>
              <a:rPr lang="en-US" altLang="zh-CN" dirty="0"/>
              <a:t>feature develop team B</a:t>
            </a:r>
            <a:endParaRPr lang="zh-CN" altLang="en-US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282F5E25-1BE0-4DFC-BE0C-A03337FDCE80}"/>
              </a:ext>
            </a:extLst>
          </p:cNvPr>
          <p:cNvSpPr/>
          <p:nvPr/>
        </p:nvSpPr>
        <p:spPr>
          <a:xfrm>
            <a:off x="8827360" y="1334530"/>
            <a:ext cx="1977081" cy="914400"/>
          </a:xfrm>
          <a:prstGeom prst="rect">
            <a:avLst/>
          </a:prstGeom>
          <a:solidFill>
            <a:srgbClr val="0070C0"/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Feature A</a:t>
            </a:r>
            <a:endParaRPr lang="zh-CN" altLang="en-US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25872B4D-9429-4767-8AFA-380B42767074}"/>
              </a:ext>
            </a:extLst>
          </p:cNvPr>
          <p:cNvSpPr/>
          <p:nvPr/>
        </p:nvSpPr>
        <p:spPr>
          <a:xfrm>
            <a:off x="8827359" y="3212757"/>
            <a:ext cx="1977081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Master Latest</a:t>
            </a:r>
            <a:endParaRPr lang="zh-CN" altLang="en-US" dirty="0"/>
          </a:p>
        </p:txBody>
      </p: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E33B5D81-EA0F-4E4B-886E-490E1C75E6D5}"/>
              </a:ext>
            </a:extLst>
          </p:cNvPr>
          <p:cNvCxnSpPr>
            <a:stCxn id="21" idx="2"/>
            <a:endCxn id="22" idx="0"/>
          </p:cNvCxnSpPr>
          <p:nvPr/>
        </p:nvCxnSpPr>
        <p:spPr>
          <a:xfrm flipH="1">
            <a:off x="9815900" y="2248930"/>
            <a:ext cx="1" cy="963827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矩形 33">
            <a:extLst>
              <a:ext uri="{FF2B5EF4-FFF2-40B4-BE49-F238E27FC236}">
                <a16:creationId xmlns:a16="http://schemas.microsoft.com/office/drawing/2014/main" id="{78332372-051E-4790-8C50-33EBECC65353}"/>
              </a:ext>
            </a:extLst>
          </p:cNvPr>
          <p:cNvSpPr/>
          <p:nvPr/>
        </p:nvSpPr>
        <p:spPr>
          <a:xfrm>
            <a:off x="11792978" y="1334530"/>
            <a:ext cx="1977081" cy="914400"/>
          </a:xfrm>
          <a:prstGeom prst="rect">
            <a:avLst/>
          </a:prstGeom>
          <a:solidFill>
            <a:srgbClr val="0070C0"/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Feature B</a:t>
            </a:r>
            <a:endParaRPr lang="zh-CN" altLang="en-US" dirty="0"/>
          </a:p>
        </p:txBody>
      </p:sp>
      <p:cxnSp>
        <p:nvCxnSpPr>
          <p:cNvPr id="35" name="直接箭头连接符 34">
            <a:extLst>
              <a:ext uri="{FF2B5EF4-FFF2-40B4-BE49-F238E27FC236}">
                <a16:creationId xmlns:a16="http://schemas.microsoft.com/office/drawing/2014/main" id="{71524A47-1CA0-429E-8FAB-5DAC920F54FA}"/>
              </a:ext>
            </a:extLst>
          </p:cNvPr>
          <p:cNvCxnSpPr>
            <a:cxnSpLocks/>
            <a:stCxn id="22" idx="3"/>
            <a:endCxn id="34" idx="2"/>
          </p:cNvCxnSpPr>
          <p:nvPr/>
        </p:nvCxnSpPr>
        <p:spPr>
          <a:xfrm flipV="1">
            <a:off x="10804440" y="2248930"/>
            <a:ext cx="1977079" cy="1421027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矩形 39">
            <a:extLst>
              <a:ext uri="{FF2B5EF4-FFF2-40B4-BE49-F238E27FC236}">
                <a16:creationId xmlns:a16="http://schemas.microsoft.com/office/drawing/2014/main" id="{24AD0132-09A2-4F64-A20C-01EE87237EC1}"/>
              </a:ext>
            </a:extLst>
          </p:cNvPr>
          <p:cNvSpPr/>
          <p:nvPr/>
        </p:nvSpPr>
        <p:spPr>
          <a:xfrm>
            <a:off x="8827360" y="5305447"/>
            <a:ext cx="1977081" cy="914400"/>
          </a:xfrm>
          <a:prstGeom prst="rect">
            <a:avLst/>
          </a:prstGeom>
          <a:solidFill>
            <a:srgbClr val="0070C0"/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Feature A</a:t>
            </a:r>
            <a:endParaRPr lang="zh-CN" altLang="en-US" dirty="0"/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81BD8DA5-1454-4365-AEB5-FCAA2DF19E2A}"/>
              </a:ext>
            </a:extLst>
          </p:cNvPr>
          <p:cNvSpPr/>
          <p:nvPr/>
        </p:nvSpPr>
        <p:spPr>
          <a:xfrm>
            <a:off x="8827359" y="7183674"/>
            <a:ext cx="1977081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Branch V1.1.*</a:t>
            </a:r>
            <a:endParaRPr lang="zh-CN" altLang="en-US" dirty="0"/>
          </a:p>
        </p:txBody>
      </p:sp>
      <p:cxnSp>
        <p:nvCxnSpPr>
          <p:cNvPr id="42" name="直接箭头连接符 41">
            <a:extLst>
              <a:ext uri="{FF2B5EF4-FFF2-40B4-BE49-F238E27FC236}">
                <a16:creationId xmlns:a16="http://schemas.microsoft.com/office/drawing/2014/main" id="{142B6A97-D85A-4627-A56C-47C778C7B040}"/>
              </a:ext>
            </a:extLst>
          </p:cNvPr>
          <p:cNvCxnSpPr>
            <a:stCxn id="40" idx="2"/>
            <a:endCxn id="41" idx="0"/>
          </p:cNvCxnSpPr>
          <p:nvPr/>
        </p:nvCxnSpPr>
        <p:spPr>
          <a:xfrm flipH="1">
            <a:off x="9815900" y="6219847"/>
            <a:ext cx="1" cy="963827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矩形 42">
            <a:extLst>
              <a:ext uri="{FF2B5EF4-FFF2-40B4-BE49-F238E27FC236}">
                <a16:creationId xmlns:a16="http://schemas.microsoft.com/office/drawing/2014/main" id="{41A7550C-8BB2-486B-B353-5CADFDE8D3D4}"/>
              </a:ext>
            </a:extLst>
          </p:cNvPr>
          <p:cNvSpPr/>
          <p:nvPr/>
        </p:nvSpPr>
        <p:spPr>
          <a:xfrm>
            <a:off x="11792978" y="5305447"/>
            <a:ext cx="1977081" cy="914400"/>
          </a:xfrm>
          <a:prstGeom prst="rect">
            <a:avLst/>
          </a:prstGeom>
          <a:solidFill>
            <a:srgbClr val="0070C0"/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Feature B</a:t>
            </a:r>
            <a:endParaRPr lang="zh-CN" altLang="en-US" dirty="0"/>
          </a:p>
        </p:txBody>
      </p:sp>
      <p:cxnSp>
        <p:nvCxnSpPr>
          <p:cNvPr id="44" name="直接箭头连接符 43">
            <a:extLst>
              <a:ext uri="{FF2B5EF4-FFF2-40B4-BE49-F238E27FC236}">
                <a16:creationId xmlns:a16="http://schemas.microsoft.com/office/drawing/2014/main" id="{3BE391CE-731D-4824-A040-EE30C790A864}"/>
              </a:ext>
            </a:extLst>
          </p:cNvPr>
          <p:cNvCxnSpPr>
            <a:cxnSpLocks/>
            <a:stCxn id="47" idx="0"/>
            <a:endCxn id="43" idx="2"/>
          </p:cNvCxnSpPr>
          <p:nvPr/>
        </p:nvCxnSpPr>
        <p:spPr>
          <a:xfrm flipV="1">
            <a:off x="12781519" y="6219847"/>
            <a:ext cx="0" cy="914400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矩形 46">
            <a:extLst>
              <a:ext uri="{FF2B5EF4-FFF2-40B4-BE49-F238E27FC236}">
                <a16:creationId xmlns:a16="http://schemas.microsoft.com/office/drawing/2014/main" id="{A6AC8BCC-3A7F-4B3D-B16D-E21C09A5C265}"/>
              </a:ext>
            </a:extLst>
          </p:cNvPr>
          <p:cNvSpPr/>
          <p:nvPr/>
        </p:nvSpPr>
        <p:spPr>
          <a:xfrm>
            <a:off x="11792978" y="7134247"/>
            <a:ext cx="1977081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Branch V1.2.*</a:t>
            </a:r>
            <a:endParaRPr lang="zh-CN" altLang="en-US" dirty="0"/>
          </a:p>
        </p:txBody>
      </p: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1BEDA319-1D82-4C0C-9706-CBF513F4DDD7}"/>
              </a:ext>
            </a:extLst>
          </p:cNvPr>
          <p:cNvCxnSpPr>
            <a:cxnSpLocks/>
          </p:cNvCxnSpPr>
          <p:nvPr/>
        </p:nvCxnSpPr>
        <p:spPr>
          <a:xfrm>
            <a:off x="8827359" y="4658497"/>
            <a:ext cx="8241441" cy="0"/>
          </a:xfrm>
          <a:prstGeom prst="line">
            <a:avLst/>
          </a:prstGeom>
          <a:ln>
            <a:solidFill>
              <a:schemeClr val="tx1">
                <a:lumMod val="50000"/>
              </a:schemeClr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2" name="表格 51">
            <a:extLst>
              <a:ext uri="{FF2B5EF4-FFF2-40B4-BE49-F238E27FC236}">
                <a16:creationId xmlns:a16="http://schemas.microsoft.com/office/drawing/2014/main" id="{E7C86C2B-5999-48F2-A400-636E97519B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3303143"/>
              </p:ext>
            </p:extLst>
          </p:nvPr>
        </p:nvGraphicFramePr>
        <p:xfrm>
          <a:off x="13265777" y="2433071"/>
          <a:ext cx="3621904" cy="1901952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905476">
                  <a:extLst>
                    <a:ext uri="{9D8B030D-6E8A-4147-A177-3AD203B41FA5}">
                      <a16:colId xmlns:a16="http://schemas.microsoft.com/office/drawing/2014/main" val="1580629825"/>
                    </a:ext>
                  </a:extLst>
                </a:gridCol>
                <a:gridCol w="905476">
                  <a:extLst>
                    <a:ext uri="{9D8B030D-6E8A-4147-A177-3AD203B41FA5}">
                      <a16:colId xmlns:a16="http://schemas.microsoft.com/office/drawing/2014/main" val="1682922010"/>
                    </a:ext>
                  </a:extLst>
                </a:gridCol>
                <a:gridCol w="905476">
                  <a:extLst>
                    <a:ext uri="{9D8B030D-6E8A-4147-A177-3AD203B41FA5}">
                      <a16:colId xmlns:a16="http://schemas.microsoft.com/office/drawing/2014/main" val="2841289608"/>
                    </a:ext>
                  </a:extLst>
                </a:gridCol>
                <a:gridCol w="905476">
                  <a:extLst>
                    <a:ext uri="{9D8B030D-6E8A-4147-A177-3AD203B41FA5}">
                      <a16:colId xmlns:a16="http://schemas.microsoft.com/office/drawing/2014/main" val="39676884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B1.1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B1.2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M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57721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SE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Y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Y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Y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96353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TE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N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N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Y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30804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OE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N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N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Y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9314555"/>
                  </a:ext>
                </a:extLst>
              </a:tr>
            </a:tbl>
          </a:graphicData>
        </a:graphic>
      </p:graphicFrame>
      <p:graphicFrame>
        <p:nvGraphicFramePr>
          <p:cNvPr id="53" name="表格 52">
            <a:extLst>
              <a:ext uri="{FF2B5EF4-FFF2-40B4-BE49-F238E27FC236}">
                <a16:creationId xmlns:a16="http://schemas.microsoft.com/office/drawing/2014/main" id="{E248129A-EBC4-49AA-A750-63E25F009B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4681532"/>
              </p:ext>
            </p:extLst>
          </p:nvPr>
        </p:nvGraphicFramePr>
        <p:xfrm>
          <a:off x="14171253" y="6185545"/>
          <a:ext cx="2716428" cy="1901952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905476">
                  <a:extLst>
                    <a:ext uri="{9D8B030D-6E8A-4147-A177-3AD203B41FA5}">
                      <a16:colId xmlns:a16="http://schemas.microsoft.com/office/drawing/2014/main" val="1580629825"/>
                    </a:ext>
                  </a:extLst>
                </a:gridCol>
                <a:gridCol w="905476">
                  <a:extLst>
                    <a:ext uri="{9D8B030D-6E8A-4147-A177-3AD203B41FA5}">
                      <a16:colId xmlns:a16="http://schemas.microsoft.com/office/drawing/2014/main" val="1682922010"/>
                    </a:ext>
                  </a:extLst>
                </a:gridCol>
                <a:gridCol w="905476">
                  <a:extLst>
                    <a:ext uri="{9D8B030D-6E8A-4147-A177-3AD203B41FA5}">
                      <a16:colId xmlns:a16="http://schemas.microsoft.com/office/drawing/2014/main" val="28412896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B1.1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B1.2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57721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SE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Y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Y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96353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TE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Y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Y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30804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OE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Y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Y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93145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402956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3D344A-FD68-4CD2-A395-CA4FE97ACA21}"/>
              </a:ext>
            </a:extLst>
          </p:cNvPr>
          <p:cNvSpPr/>
          <p:nvPr/>
        </p:nvSpPr>
        <p:spPr>
          <a:xfrm>
            <a:off x="2001795" y="1198605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Customers</a:t>
            </a:r>
            <a:endParaRPr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BF7122C2-C002-4D9F-970D-1F5A3E00E700}"/>
              </a:ext>
            </a:extLst>
          </p:cNvPr>
          <p:cNvSpPr/>
          <p:nvPr/>
        </p:nvSpPr>
        <p:spPr>
          <a:xfrm>
            <a:off x="2001794" y="3076832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APP V1.0</a:t>
            </a:r>
            <a:endParaRPr lang="zh-CN" altLang="en-US" dirty="0"/>
          </a:p>
        </p:txBody>
      </p: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D12CAC53-A496-4B39-8178-5A4726A7D94E}"/>
              </a:ext>
            </a:extLst>
          </p:cNvPr>
          <p:cNvCxnSpPr>
            <a:stCxn id="3" idx="2"/>
            <a:endCxn id="4" idx="0"/>
          </p:cNvCxnSpPr>
          <p:nvPr/>
        </p:nvCxnSpPr>
        <p:spPr>
          <a:xfrm flipH="1">
            <a:off x="2990335" y="2113005"/>
            <a:ext cx="1" cy="963827"/>
          </a:xfrm>
          <a:prstGeom prst="straightConnector1">
            <a:avLst/>
          </a:prstGeom>
          <a:ln>
            <a:solidFill>
              <a:srgbClr val="0070C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8EB53528-AAE4-405C-86B2-7CC0C0954BB0}"/>
              </a:ext>
            </a:extLst>
          </p:cNvPr>
          <p:cNvSpPr/>
          <p:nvPr/>
        </p:nvSpPr>
        <p:spPr>
          <a:xfrm>
            <a:off x="4967410" y="3076832"/>
            <a:ext cx="1977081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APP v2.0</a:t>
            </a:r>
            <a:endParaRPr lang="zh-CN" altLang="en-US" dirty="0"/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22045FEE-B264-49DB-B89B-0D4264D95E01}"/>
              </a:ext>
            </a:extLst>
          </p:cNvPr>
          <p:cNvCxnSpPr>
            <a:cxnSpLocks/>
          </p:cNvCxnSpPr>
          <p:nvPr/>
        </p:nvCxnSpPr>
        <p:spPr>
          <a:xfrm>
            <a:off x="0" y="4905632"/>
            <a:ext cx="17068800" cy="98854"/>
          </a:xfrm>
          <a:prstGeom prst="line">
            <a:avLst/>
          </a:prstGeom>
          <a:ln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8C9996A0-EB31-4E8D-9ABA-55FE21D87F30}"/>
              </a:ext>
            </a:extLst>
          </p:cNvPr>
          <p:cNvCxnSpPr>
            <a:cxnSpLocks/>
          </p:cNvCxnSpPr>
          <p:nvPr/>
        </p:nvCxnSpPr>
        <p:spPr>
          <a:xfrm>
            <a:off x="7747686" y="0"/>
            <a:ext cx="86498" cy="9601200"/>
          </a:xfrm>
          <a:prstGeom prst="line">
            <a:avLst/>
          </a:prstGeom>
          <a:ln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6C1B2120-8259-4E40-8BCA-FB48EFF92EF4}"/>
              </a:ext>
            </a:extLst>
          </p:cNvPr>
          <p:cNvGrpSpPr/>
          <p:nvPr/>
        </p:nvGrpSpPr>
        <p:grpSpPr>
          <a:xfrm>
            <a:off x="8320218" y="308918"/>
            <a:ext cx="6746781" cy="3682314"/>
            <a:chOff x="8320218" y="308918"/>
            <a:chExt cx="6746781" cy="3682314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B88A6E96-C131-4F9B-97B3-11E7CB102F2F}"/>
                </a:ext>
              </a:extLst>
            </p:cNvPr>
            <p:cNvSpPr/>
            <p:nvPr/>
          </p:nvSpPr>
          <p:spPr>
            <a:xfrm>
              <a:off x="10124299" y="1198605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Group 1</a:t>
              </a:r>
            </a:p>
            <a:p>
              <a:pPr algn="ctr"/>
              <a:r>
                <a:rPr lang="en-US" altLang="zh-CN" dirty="0"/>
                <a:t>Customers</a:t>
              </a:r>
              <a:endParaRPr lang="zh-CN" altLang="en-US" dirty="0"/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0AEF66D8-D5E3-46F5-8F64-488CF75ED0CE}"/>
                </a:ext>
              </a:extLst>
            </p:cNvPr>
            <p:cNvSpPr/>
            <p:nvPr/>
          </p:nvSpPr>
          <p:spPr>
            <a:xfrm>
              <a:off x="10124298" y="3076832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APP V1.0</a:t>
              </a:r>
              <a:endParaRPr lang="zh-CN" altLang="en-US" dirty="0"/>
            </a:p>
          </p:txBody>
        </p:sp>
        <p:cxnSp>
          <p:nvCxnSpPr>
            <p:cNvPr id="9" name="直接箭头连接符 8">
              <a:extLst>
                <a:ext uri="{FF2B5EF4-FFF2-40B4-BE49-F238E27FC236}">
                  <a16:creationId xmlns:a16="http://schemas.microsoft.com/office/drawing/2014/main" id="{C00E05E6-B065-4E69-8AC7-EB4F846CC072}"/>
                </a:ext>
              </a:extLst>
            </p:cNvPr>
            <p:cNvCxnSpPr>
              <a:stCxn id="7" idx="2"/>
              <a:endCxn id="8" idx="0"/>
            </p:cNvCxnSpPr>
            <p:nvPr/>
          </p:nvCxnSpPr>
          <p:spPr>
            <a:xfrm flipH="1">
              <a:off x="11112839" y="2113005"/>
              <a:ext cx="1" cy="963827"/>
            </a:xfrm>
            <a:prstGeom prst="straightConnector1">
              <a:avLst/>
            </a:prstGeom>
            <a:ln>
              <a:solidFill>
                <a:srgbClr val="0070C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6BF3D42D-3A60-48D8-AA40-3D2BD2BD20ED}"/>
                </a:ext>
              </a:extLst>
            </p:cNvPr>
            <p:cNvSpPr/>
            <p:nvPr/>
          </p:nvSpPr>
          <p:spPr>
            <a:xfrm>
              <a:off x="13089918" y="1198605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Group 2</a:t>
              </a:r>
            </a:p>
            <a:p>
              <a:pPr algn="ctr"/>
              <a:r>
                <a:rPr lang="en-US" altLang="zh-CN" dirty="0"/>
                <a:t>Customers</a:t>
              </a:r>
              <a:endParaRPr lang="zh-CN" altLang="en-US" dirty="0"/>
            </a:p>
          </p:txBody>
        </p:sp>
        <p:cxnSp>
          <p:nvCxnSpPr>
            <p:cNvPr id="11" name="直接箭头连接符 10">
              <a:extLst>
                <a:ext uri="{FF2B5EF4-FFF2-40B4-BE49-F238E27FC236}">
                  <a16:creationId xmlns:a16="http://schemas.microsoft.com/office/drawing/2014/main" id="{F0EC297E-7992-4E81-B73C-3334B29098C3}"/>
                </a:ext>
              </a:extLst>
            </p:cNvPr>
            <p:cNvCxnSpPr>
              <a:cxnSpLocks/>
              <a:stCxn id="10" idx="2"/>
            </p:cNvCxnSpPr>
            <p:nvPr/>
          </p:nvCxnSpPr>
          <p:spPr>
            <a:xfrm flipH="1">
              <a:off x="14078455" y="2113005"/>
              <a:ext cx="4" cy="963827"/>
            </a:xfrm>
            <a:prstGeom prst="straightConnector1">
              <a:avLst/>
            </a:prstGeom>
            <a:ln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2ECE331E-79D7-46A3-91AA-D8C7A1640B09}"/>
                </a:ext>
              </a:extLst>
            </p:cNvPr>
            <p:cNvSpPr/>
            <p:nvPr/>
          </p:nvSpPr>
          <p:spPr>
            <a:xfrm>
              <a:off x="13089914" y="3076832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APP v2.0</a:t>
              </a:r>
              <a:endParaRPr lang="zh-CN" altLang="en-US" dirty="0"/>
            </a:p>
          </p:txBody>
        </p:sp>
        <p:sp>
          <p:nvSpPr>
            <p:cNvPr id="28" name="七边形 27">
              <a:extLst>
                <a:ext uri="{FF2B5EF4-FFF2-40B4-BE49-F238E27FC236}">
                  <a16:creationId xmlns:a16="http://schemas.microsoft.com/office/drawing/2014/main" id="{25A0AFCA-A578-44FB-9F13-374B1E067D97}"/>
                </a:ext>
              </a:extLst>
            </p:cNvPr>
            <p:cNvSpPr/>
            <p:nvPr/>
          </p:nvSpPr>
          <p:spPr>
            <a:xfrm>
              <a:off x="8320218" y="308918"/>
              <a:ext cx="914400" cy="914400"/>
            </a:xfrm>
            <a:prstGeom prst="heptagon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59D53E8E-F6C7-429E-8012-E7F85EDF9CFA}"/>
              </a:ext>
            </a:extLst>
          </p:cNvPr>
          <p:cNvGrpSpPr/>
          <p:nvPr/>
        </p:nvGrpSpPr>
        <p:grpSpPr>
          <a:xfrm>
            <a:off x="228598" y="5165124"/>
            <a:ext cx="6715893" cy="3546389"/>
            <a:chOff x="228598" y="5165124"/>
            <a:chExt cx="6715893" cy="3546389"/>
          </a:xfrm>
        </p:grpSpPr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917ACB06-735D-46CA-BACF-FA7DB0817203}"/>
                </a:ext>
              </a:extLst>
            </p:cNvPr>
            <p:cNvSpPr/>
            <p:nvPr/>
          </p:nvSpPr>
          <p:spPr>
            <a:xfrm>
              <a:off x="2001795" y="5918886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Customers</a:t>
              </a:r>
              <a:endParaRPr lang="zh-CN" altLang="en-US" dirty="0"/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06DE7E92-749E-411E-81BE-E041DE3C1D67}"/>
                </a:ext>
              </a:extLst>
            </p:cNvPr>
            <p:cNvSpPr/>
            <p:nvPr/>
          </p:nvSpPr>
          <p:spPr>
            <a:xfrm>
              <a:off x="4967410" y="7797113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APP v2.0</a:t>
              </a:r>
              <a:endParaRPr lang="zh-CN" altLang="en-US" dirty="0"/>
            </a:p>
          </p:txBody>
        </p:sp>
        <p:cxnSp>
          <p:nvCxnSpPr>
            <p:cNvPr id="16" name="直接箭头连接符 15">
              <a:extLst>
                <a:ext uri="{FF2B5EF4-FFF2-40B4-BE49-F238E27FC236}">
                  <a16:creationId xmlns:a16="http://schemas.microsoft.com/office/drawing/2014/main" id="{0813FFF8-F8AB-4FA8-A133-173F1E980646}"/>
                </a:ext>
              </a:extLst>
            </p:cNvPr>
            <p:cNvCxnSpPr>
              <a:cxnSpLocks/>
              <a:stCxn id="14" idx="2"/>
              <a:endCxn id="15" idx="0"/>
            </p:cNvCxnSpPr>
            <p:nvPr/>
          </p:nvCxnSpPr>
          <p:spPr>
            <a:xfrm>
              <a:off x="2990336" y="6833286"/>
              <a:ext cx="2965615" cy="963827"/>
            </a:xfrm>
            <a:prstGeom prst="straightConnector1">
              <a:avLst/>
            </a:prstGeom>
            <a:ln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七边形 28">
              <a:extLst>
                <a:ext uri="{FF2B5EF4-FFF2-40B4-BE49-F238E27FC236}">
                  <a16:creationId xmlns:a16="http://schemas.microsoft.com/office/drawing/2014/main" id="{21D6D9C1-8DC8-495A-8B8B-518BF13F8254}"/>
                </a:ext>
              </a:extLst>
            </p:cNvPr>
            <p:cNvSpPr/>
            <p:nvPr/>
          </p:nvSpPr>
          <p:spPr>
            <a:xfrm>
              <a:off x="228598" y="5165124"/>
              <a:ext cx="914400" cy="914400"/>
            </a:xfrm>
            <a:prstGeom prst="heptagon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2</a:t>
              </a:r>
              <a:endParaRPr lang="zh-CN" altLang="en-US" dirty="0"/>
            </a:p>
          </p:txBody>
        </p:sp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11E209FC-BC95-427E-93A2-19304C346010}"/>
                </a:ext>
              </a:extLst>
            </p:cNvPr>
            <p:cNvSpPr/>
            <p:nvPr/>
          </p:nvSpPr>
          <p:spPr>
            <a:xfrm>
              <a:off x="2001789" y="7797113"/>
              <a:ext cx="1977081" cy="914400"/>
            </a:xfrm>
            <a:prstGeom prst="rect">
              <a:avLst/>
            </a:prstGeom>
            <a:solidFill>
              <a:schemeClr val="bg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APP V1.0</a:t>
              </a:r>
              <a:endParaRPr lang="zh-CN" altLang="en-US" dirty="0"/>
            </a:p>
          </p:txBody>
        </p:sp>
      </p:grpSp>
      <p:grpSp>
        <p:nvGrpSpPr>
          <p:cNvPr id="45" name="组合 44">
            <a:extLst>
              <a:ext uri="{FF2B5EF4-FFF2-40B4-BE49-F238E27FC236}">
                <a16:creationId xmlns:a16="http://schemas.microsoft.com/office/drawing/2014/main" id="{1A69F503-5043-44B4-8ABE-F662A694CA16}"/>
              </a:ext>
            </a:extLst>
          </p:cNvPr>
          <p:cNvGrpSpPr/>
          <p:nvPr/>
        </p:nvGrpSpPr>
        <p:grpSpPr>
          <a:xfrm>
            <a:off x="8320218" y="5165124"/>
            <a:ext cx="6746781" cy="3546389"/>
            <a:chOff x="8320218" y="5165124"/>
            <a:chExt cx="6746781" cy="3546389"/>
          </a:xfrm>
        </p:grpSpPr>
        <p:sp>
          <p:nvSpPr>
            <p:cNvPr id="30" name="七边形 29">
              <a:extLst>
                <a:ext uri="{FF2B5EF4-FFF2-40B4-BE49-F238E27FC236}">
                  <a16:creationId xmlns:a16="http://schemas.microsoft.com/office/drawing/2014/main" id="{46069E18-77E7-4FE5-A5F2-963B82DA255A}"/>
                </a:ext>
              </a:extLst>
            </p:cNvPr>
            <p:cNvSpPr/>
            <p:nvPr/>
          </p:nvSpPr>
          <p:spPr>
            <a:xfrm>
              <a:off x="8320218" y="5165124"/>
              <a:ext cx="914400" cy="914400"/>
            </a:xfrm>
            <a:prstGeom prst="heptagon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27F3FC87-4291-4D0B-944E-47DC0799DA8A}"/>
                </a:ext>
              </a:extLst>
            </p:cNvPr>
            <p:cNvSpPr/>
            <p:nvPr/>
          </p:nvSpPr>
          <p:spPr>
            <a:xfrm>
              <a:off x="10124299" y="5918886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Group 1</a:t>
              </a:r>
            </a:p>
            <a:p>
              <a:pPr algn="ctr"/>
              <a:r>
                <a:rPr lang="en-US" altLang="zh-CN" dirty="0"/>
                <a:t>Customers</a:t>
              </a:r>
              <a:endParaRPr lang="zh-CN" altLang="en-US" dirty="0"/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A7CFDFEF-3CFD-4466-9EAE-2F78BAFD5A71}"/>
                </a:ext>
              </a:extLst>
            </p:cNvPr>
            <p:cNvSpPr/>
            <p:nvPr/>
          </p:nvSpPr>
          <p:spPr>
            <a:xfrm>
              <a:off x="10124298" y="7797113"/>
              <a:ext cx="1977081" cy="914400"/>
            </a:xfrm>
            <a:prstGeom prst="rect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APP V1.0</a:t>
              </a:r>
              <a:endParaRPr lang="zh-CN" altLang="en-US" dirty="0"/>
            </a:p>
          </p:txBody>
        </p:sp>
        <p:cxnSp>
          <p:nvCxnSpPr>
            <p:cNvPr id="33" name="直接箭头连接符 32">
              <a:extLst>
                <a:ext uri="{FF2B5EF4-FFF2-40B4-BE49-F238E27FC236}">
                  <a16:creationId xmlns:a16="http://schemas.microsoft.com/office/drawing/2014/main" id="{2C75A540-1980-4776-A830-0813B0DA448C}"/>
                </a:ext>
              </a:extLst>
            </p:cNvPr>
            <p:cNvCxnSpPr>
              <a:stCxn id="31" idx="2"/>
              <a:endCxn id="32" idx="0"/>
            </p:cNvCxnSpPr>
            <p:nvPr/>
          </p:nvCxnSpPr>
          <p:spPr>
            <a:xfrm flipH="1">
              <a:off x="11112839" y="6833286"/>
              <a:ext cx="1" cy="963827"/>
            </a:xfrm>
            <a:prstGeom prst="straightConnector1">
              <a:avLst/>
            </a:prstGeom>
            <a:ln>
              <a:solidFill>
                <a:srgbClr val="0070C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B89822C9-C5F9-49A8-9893-DF28A631EC00}"/>
                </a:ext>
              </a:extLst>
            </p:cNvPr>
            <p:cNvSpPr/>
            <p:nvPr/>
          </p:nvSpPr>
          <p:spPr>
            <a:xfrm>
              <a:off x="13089918" y="5918886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Group 2</a:t>
              </a:r>
            </a:p>
            <a:p>
              <a:pPr algn="ctr"/>
              <a:r>
                <a:rPr lang="en-US" altLang="zh-CN" dirty="0"/>
                <a:t>Customers</a:t>
              </a:r>
              <a:endParaRPr lang="zh-CN" altLang="en-US" dirty="0"/>
            </a:p>
          </p:txBody>
        </p:sp>
        <p:cxnSp>
          <p:nvCxnSpPr>
            <p:cNvPr id="35" name="直接箭头连接符 34">
              <a:extLst>
                <a:ext uri="{FF2B5EF4-FFF2-40B4-BE49-F238E27FC236}">
                  <a16:creationId xmlns:a16="http://schemas.microsoft.com/office/drawing/2014/main" id="{350F9EDF-B62C-47EE-B2C5-8211FE999AC4}"/>
                </a:ext>
              </a:extLst>
            </p:cNvPr>
            <p:cNvCxnSpPr>
              <a:cxnSpLocks/>
              <a:stCxn id="34" idx="2"/>
            </p:cNvCxnSpPr>
            <p:nvPr/>
          </p:nvCxnSpPr>
          <p:spPr>
            <a:xfrm flipH="1">
              <a:off x="14078455" y="6833286"/>
              <a:ext cx="4" cy="963827"/>
            </a:xfrm>
            <a:prstGeom prst="straightConnector1">
              <a:avLst/>
            </a:prstGeom>
            <a:ln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4427D851-14D6-423C-A8F7-0BE69E91B5B1}"/>
                </a:ext>
              </a:extLst>
            </p:cNvPr>
            <p:cNvSpPr/>
            <p:nvPr/>
          </p:nvSpPr>
          <p:spPr>
            <a:xfrm>
              <a:off x="13089914" y="7797113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APP v2.0</a:t>
              </a:r>
              <a:endParaRPr lang="zh-CN" altLang="en-US" dirty="0"/>
            </a:p>
          </p:txBody>
        </p:sp>
        <p:cxnSp>
          <p:nvCxnSpPr>
            <p:cNvPr id="37" name="直接箭头连接符 36">
              <a:extLst>
                <a:ext uri="{FF2B5EF4-FFF2-40B4-BE49-F238E27FC236}">
                  <a16:creationId xmlns:a16="http://schemas.microsoft.com/office/drawing/2014/main" id="{2AD44E92-0719-4663-98CE-243B44FD2E48}"/>
                </a:ext>
              </a:extLst>
            </p:cNvPr>
            <p:cNvCxnSpPr>
              <a:cxnSpLocks/>
              <a:stCxn id="31" idx="3"/>
              <a:endCxn id="34" idx="1"/>
            </p:cNvCxnSpPr>
            <p:nvPr/>
          </p:nvCxnSpPr>
          <p:spPr>
            <a:xfrm>
              <a:off x="12101380" y="6376086"/>
              <a:ext cx="988538" cy="0"/>
            </a:xfrm>
            <a:prstGeom prst="straightConnector1">
              <a:avLst/>
            </a:prstGeom>
            <a:ln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1B132FC1-EA76-4B23-B0A6-FED05A6C2AAC}"/>
                </a:ext>
              </a:extLst>
            </p:cNvPr>
            <p:cNvSpPr txBox="1"/>
            <p:nvPr/>
          </p:nvSpPr>
          <p:spPr>
            <a:xfrm>
              <a:off x="9486431" y="7155247"/>
              <a:ext cx="32528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rgbClr val="FFC000"/>
                  </a:solidFill>
                </a:rPr>
                <a:t>Tips : New version for you …</a:t>
              </a:r>
              <a:endParaRPr lang="zh-CN" altLang="en-US" dirty="0">
                <a:solidFill>
                  <a:srgbClr val="FFC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55384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C50D4872-04AB-46A6-83E2-260A78690FBE}"/>
              </a:ext>
            </a:extLst>
          </p:cNvPr>
          <p:cNvSpPr/>
          <p:nvPr/>
        </p:nvSpPr>
        <p:spPr>
          <a:xfrm>
            <a:off x="2001795" y="3225114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Business Service V1.0</a:t>
            </a:r>
            <a:endParaRPr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215899C7-F174-4CF6-A559-557C1406C89F}"/>
              </a:ext>
            </a:extLst>
          </p:cNvPr>
          <p:cNvSpPr/>
          <p:nvPr/>
        </p:nvSpPr>
        <p:spPr>
          <a:xfrm>
            <a:off x="2001788" y="889687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APP A</a:t>
            </a:r>
            <a:endParaRPr lang="zh-CN" altLang="en-US" dirty="0"/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6ACE78E1-24F8-45F3-997F-4A37764E9EB0}"/>
              </a:ext>
            </a:extLst>
          </p:cNvPr>
          <p:cNvCxnSpPr>
            <a:cxnSpLocks/>
            <a:stCxn id="10" idx="2"/>
            <a:endCxn id="9" idx="0"/>
          </p:cNvCxnSpPr>
          <p:nvPr/>
        </p:nvCxnSpPr>
        <p:spPr>
          <a:xfrm>
            <a:off x="2990329" y="1804087"/>
            <a:ext cx="7" cy="1421027"/>
          </a:xfrm>
          <a:prstGeom prst="straightConnector1">
            <a:avLst/>
          </a:prstGeom>
          <a:ln>
            <a:solidFill>
              <a:srgbClr val="0070C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>
            <a:extLst>
              <a:ext uri="{FF2B5EF4-FFF2-40B4-BE49-F238E27FC236}">
                <a16:creationId xmlns:a16="http://schemas.microsoft.com/office/drawing/2014/main" id="{BAAAFDDC-2918-4171-87DF-5FD1E8D4A12F}"/>
              </a:ext>
            </a:extLst>
          </p:cNvPr>
          <p:cNvSpPr/>
          <p:nvPr/>
        </p:nvSpPr>
        <p:spPr>
          <a:xfrm>
            <a:off x="5049789" y="889687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APP B</a:t>
            </a:r>
            <a:endParaRPr lang="zh-CN" altLang="en-US" dirty="0"/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AD01BCE4-D513-472D-9812-1ED0D780191F}"/>
              </a:ext>
            </a:extLst>
          </p:cNvPr>
          <p:cNvCxnSpPr>
            <a:cxnSpLocks/>
          </p:cNvCxnSpPr>
          <p:nvPr/>
        </p:nvCxnSpPr>
        <p:spPr>
          <a:xfrm>
            <a:off x="0" y="4905632"/>
            <a:ext cx="17068800" cy="98854"/>
          </a:xfrm>
          <a:prstGeom prst="line">
            <a:avLst/>
          </a:prstGeom>
          <a:ln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F2C60916-371E-41E7-835B-41CB6C868DB2}"/>
              </a:ext>
            </a:extLst>
          </p:cNvPr>
          <p:cNvCxnSpPr>
            <a:cxnSpLocks/>
          </p:cNvCxnSpPr>
          <p:nvPr/>
        </p:nvCxnSpPr>
        <p:spPr>
          <a:xfrm>
            <a:off x="7747686" y="0"/>
            <a:ext cx="86498" cy="9601200"/>
          </a:xfrm>
          <a:prstGeom prst="line">
            <a:avLst/>
          </a:prstGeom>
          <a:ln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矩形 41">
            <a:extLst>
              <a:ext uri="{FF2B5EF4-FFF2-40B4-BE49-F238E27FC236}">
                <a16:creationId xmlns:a16="http://schemas.microsoft.com/office/drawing/2014/main" id="{2B505335-2B62-440E-B86D-9BD6B556C490}"/>
              </a:ext>
            </a:extLst>
          </p:cNvPr>
          <p:cNvSpPr/>
          <p:nvPr/>
        </p:nvSpPr>
        <p:spPr>
          <a:xfrm>
            <a:off x="5049788" y="3225114"/>
            <a:ext cx="1977081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Business Service V2.0</a:t>
            </a:r>
            <a:endParaRPr lang="zh-CN" altLang="en-US" dirty="0"/>
          </a:p>
        </p:txBody>
      </p:sp>
      <p:cxnSp>
        <p:nvCxnSpPr>
          <p:cNvPr id="47" name="直接箭头连接符 46">
            <a:extLst>
              <a:ext uri="{FF2B5EF4-FFF2-40B4-BE49-F238E27FC236}">
                <a16:creationId xmlns:a16="http://schemas.microsoft.com/office/drawing/2014/main" id="{3A9E3EDF-F72B-4031-B3C3-F6E658BB61C5}"/>
              </a:ext>
            </a:extLst>
          </p:cNvPr>
          <p:cNvCxnSpPr>
            <a:cxnSpLocks/>
            <a:stCxn id="12" idx="2"/>
            <a:endCxn id="9" idx="0"/>
          </p:cNvCxnSpPr>
          <p:nvPr/>
        </p:nvCxnSpPr>
        <p:spPr>
          <a:xfrm flipH="1">
            <a:off x="2990336" y="1804087"/>
            <a:ext cx="3047994" cy="1421027"/>
          </a:xfrm>
          <a:prstGeom prst="straightConnector1">
            <a:avLst/>
          </a:prstGeom>
          <a:ln>
            <a:solidFill>
              <a:srgbClr val="0070C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4" name="组合 83">
            <a:extLst>
              <a:ext uri="{FF2B5EF4-FFF2-40B4-BE49-F238E27FC236}">
                <a16:creationId xmlns:a16="http://schemas.microsoft.com/office/drawing/2014/main" id="{D8CF3307-D0E7-4BB7-8819-35339155E241}"/>
              </a:ext>
            </a:extLst>
          </p:cNvPr>
          <p:cNvGrpSpPr/>
          <p:nvPr/>
        </p:nvGrpSpPr>
        <p:grpSpPr>
          <a:xfrm>
            <a:off x="8320218" y="308918"/>
            <a:ext cx="6746777" cy="3848788"/>
            <a:chOff x="8320218" y="308918"/>
            <a:chExt cx="6746777" cy="3848788"/>
          </a:xfrm>
        </p:grpSpPr>
        <p:sp>
          <p:nvSpPr>
            <p:cNvPr id="22" name="七边形 21">
              <a:extLst>
                <a:ext uri="{FF2B5EF4-FFF2-40B4-BE49-F238E27FC236}">
                  <a16:creationId xmlns:a16="http://schemas.microsoft.com/office/drawing/2014/main" id="{302ADB6D-EF46-4646-90D2-228FBBA51760}"/>
                </a:ext>
              </a:extLst>
            </p:cNvPr>
            <p:cNvSpPr/>
            <p:nvPr/>
          </p:nvSpPr>
          <p:spPr>
            <a:xfrm>
              <a:off x="8320218" y="308918"/>
              <a:ext cx="914400" cy="914400"/>
            </a:xfrm>
            <a:prstGeom prst="heptagon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D982F179-8A20-4734-9248-2E897689B0FC}"/>
                </a:ext>
              </a:extLst>
            </p:cNvPr>
            <p:cNvSpPr/>
            <p:nvPr/>
          </p:nvSpPr>
          <p:spPr>
            <a:xfrm>
              <a:off x="10041913" y="907879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APP A</a:t>
              </a:r>
              <a:endParaRPr lang="zh-CN" altLang="en-US" dirty="0"/>
            </a:p>
          </p:txBody>
        </p:sp>
        <p:cxnSp>
          <p:nvCxnSpPr>
            <p:cNvPr id="52" name="直接箭头连接符 51">
              <a:extLst>
                <a:ext uri="{FF2B5EF4-FFF2-40B4-BE49-F238E27FC236}">
                  <a16:creationId xmlns:a16="http://schemas.microsoft.com/office/drawing/2014/main" id="{866587E8-080A-4AA1-A8C4-78A42F7F6322}"/>
                </a:ext>
              </a:extLst>
            </p:cNvPr>
            <p:cNvCxnSpPr>
              <a:cxnSpLocks/>
              <a:stCxn id="51" idx="2"/>
              <a:endCxn id="54" idx="0"/>
            </p:cNvCxnSpPr>
            <p:nvPr/>
          </p:nvCxnSpPr>
          <p:spPr>
            <a:xfrm>
              <a:off x="11030454" y="1822279"/>
              <a:ext cx="3048000" cy="1421027"/>
            </a:xfrm>
            <a:prstGeom prst="straightConnector1">
              <a:avLst/>
            </a:prstGeom>
            <a:ln>
              <a:solidFill>
                <a:srgbClr val="0070C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1FEC1A05-7D25-4ACF-A721-4A0A9964D493}"/>
                </a:ext>
              </a:extLst>
            </p:cNvPr>
            <p:cNvSpPr/>
            <p:nvPr/>
          </p:nvSpPr>
          <p:spPr>
            <a:xfrm>
              <a:off x="13089914" y="907879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APP B</a:t>
              </a:r>
              <a:endParaRPr lang="zh-CN" altLang="en-US" dirty="0"/>
            </a:p>
          </p:txBody>
        </p:sp>
        <p:sp>
          <p:nvSpPr>
            <p:cNvPr id="54" name="矩形 53">
              <a:extLst>
                <a:ext uri="{FF2B5EF4-FFF2-40B4-BE49-F238E27FC236}">
                  <a16:creationId xmlns:a16="http://schemas.microsoft.com/office/drawing/2014/main" id="{4A066B1B-CDF6-45DA-B77B-453E64AA05A4}"/>
                </a:ext>
              </a:extLst>
            </p:cNvPr>
            <p:cNvSpPr/>
            <p:nvPr/>
          </p:nvSpPr>
          <p:spPr>
            <a:xfrm>
              <a:off x="13089913" y="3243306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Business Service V2.0</a:t>
              </a:r>
              <a:endParaRPr lang="zh-CN" altLang="en-US" dirty="0"/>
            </a:p>
          </p:txBody>
        </p:sp>
        <p:cxnSp>
          <p:nvCxnSpPr>
            <p:cNvPr id="55" name="直接箭头连接符 54">
              <a:extLst>
                <a:ext uri="{FF2B5EF4-FFF2-40B4-BE49-F238E27FC236}">
                  <a16:creationId xmlns:a16="http://schemas.microsoft.com/office/drawing/2014/main" id="{BA8B29A2-7211-47F5-B252-A06C94865907}"/>
                </a:ext>
              </a:extLst>
            </p:cNvPr>
            <p:cNvCxnSpPr>
              <a:cxnSpLocks/>
              <a:stCxn id="53" idx="2"/>
              <a:endCxn id="54" idx="0"/>
            </p:cNvCxnSpPr>
            <p:nvPr/>
          </p:nvCxnSpPr>
          <p:spPr>
            <a:xfrm flipH="1">
              <a:off x="14078454" y="1822279"/>
              <a:ext cx="1" cy="1421027"/>
            </a:xfrm>
            <a:prstGeom prst="straightConnector1">
              <a:avLst/>
            </a:prstGeom>
            <a:ln>
              <a:solidFill>
                <a:srgbClr val="0070C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矩形 61">
              <a:extLst>
                <a:ext uri="{FF2B5EF4-FFF2-40B4-BE49-F238E27FC236}">
                  <a16:creationId xmlns:a16="http://schemas.microsoft.com/office/drawing/2014/main" id="{6ADAEEEA-2541-4CA8-A795-D9150E41F9CA}"/>
                </a:ext>
              </a:extLst>
            </p:cNvPr>
            <p:cNvSpPr/>
            <p:nvPr/>
          </p:nvSpPr>
          <p:spPr>
            <a:xfrm>
              <a:off x="10041912" y="3243306"/>
              <a:ext cx="1977081" cy="914400"/>
            </a:xfrm>
            <a:prstGeom prst="rect">
              <a:avLst/>
            </a:prstGeom>
            <a:solidFill>
              <a:schemeClr val="bg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Business Service V1.0</a:t>
              </a:r>
              <a:endParaRPr lang="zh-CN" altLang="en-US" dirty="0"/>
            </a:p>
          </p:txBody>
        </p:sp>
      </p:grpSp>
      <p:grpSp>
        <p:nvGrpSpPr>
          <p:cNvPr id="86" name="组合 85">
            <a:extLst>
              <a:ext uri="{FF2B5EF4-FFF2-40B4-BE49-F238E27FC236}">
                <a16:creationId xmlns:a16="http://schemas.microsoft.com/office/drawing/2014/main" id="{577E3D81-726A-4D8D-9949-208428666264}"/>
              </a:ext>
            </a:extLst>
          </p:cNvPr>
          <p:cNvGrpSpPr/>
          <p:nvPr/>
        </p:nvGrpSpPr>
        <p:grpSpPr>
          <a:xfrm>
            <a:off x="228598" y="5165124"/>
            <a:ext cx="6835335" cy="3774989"/>
            <a:chOff x="228598" y="5165124"/>
            <a:chExt cx="6835335" cy="3774989"/>
          </a:xfrm>
        </p:grpSpPr>
        <p:sp>
          <p:nvSpPr>
            <p:cNvPr id="27" name="七边形 26">
              <a:extLst>
                <a:ext uri="{FF2B5EF4-FFF2-40B4-BE49-F238E27FC236}">
                  <a16:creationId xmlns:a16="http://schemas.microsoft.com/office/drawing/2014/main" id="{32C3A33E-97C1-43A4-B32D-4FCA43F9BC13}"/>
                </a:ext>
              </a:extLst>
            </p:cNvPr>
            <p:cNvSpPr/>
            <p:nvPr/>
          </p:nvSpPr>
          <p:spPr>
            <a:xfrm>
              <a:off x="228598" y="5165124"/>
              <a:ext cx="914400" cy="914400"/>
            </a:xfrm>
            <a:prstGeom prst="heptagon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2</a:t>
              </a:r>
              <a:endParaRPr lang="zh-CN" altLang="en-US" dirty="0"/>
            </a:p>
          </p:txBody>
        </p:sp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86C91223-FE45-4B94-A6FA-9E3C3576121B}"/>
                </a:ext>
              </a:extLst>
            </p:cNvPr>
            <p:cNvSpPr/>
            <p:nvPr/>
          </p:nvSpPr>
          <p:spPr>
            <a:xfrm>
              <a:off x="2038858" y="8025713"/>
              <a:ext cx="1977081" cy="914400"/>
            </a:xfrm>
            <a:prstGeom prst="rect">
              <a:avLst/>
            </a:prstGeom>
            <a:solidFill>
              <a:schemeClr val="bg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Business Service V1.0</a:t>
              </a:r>
              <a:endParaRPr lang="zh-CN" altLang="en-US" dirty="0"/>
            </a:p>
          </p:txBody>
        </p:sp>
        <p:sp>
          <p:nvSpPr>
            <p:cNvPr id="64" name="矩形 63">
              <a:extLst>
                <a:ext uri="{FF2B5EF4-FFF2-40B4-BE49-F238E27FC236}">
                  <a16:creationId xmlns:a16="http://schemas.microsoft.com/office/drawing/2014/main" id="{8BE0C001-55A1-4CB6-981B-6A732AD30D42}"/>
                </a:ext>
              </a:extLst>
            </p:cNvPr>
            <p:cNvSpPr/>
            <p:nvPr/>
          </p:nvSpPr>
          <p:spPr>
            <a:xfrm>
              <a:off x="2038851" y="5690286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APP A</a:t>
              </a:r>
              <a:endParaRPr lang="zh-CN" altLang="en-US" dirty="0"/>
            </a:p>
          </p:txBody>
        </p:sp>
        <p:cxnSp>
          <p:nvCxnSpPr>
            <p:cNvPr id="65" name="直接箭头连接符 64">
              <a:extLst>
                <a:ext uri="{FF2B5EF4-FFF2-40B4-BE49-F238E27FC236}">
                  <a16:creationId xmlns:a16="http://schemas.microsoft.com/office/drawing/2014/main" id="{658CE862-50CB-4E2D-9C6C-AB3D96CB53E7}"/>
                </a:ext>
              </a:extLst>
            </p:cNvPr>
            <p:cNvCxnSpPr>
              <a:cxnSpLocks/>
              <a:stCxn id="64" idx="2"/>
              <a:endCxn id="67" idx="0"/>
            </p:cNvCxnSpPr>
            <p:nvPr/>
          </p:nvCxnSpPr>
          <p:spPr>
            <a:xfrm>
              <a:off x="3027392" y="6604686"/>
              <a:ext cx="3048000" cy="1421027"/>
            </a:xfrm>
            <a:prstGeom prst="straightConnector1">
              <a:avLst/>
            </a:prstGeom>
            <a:ln>
              <a:solidFill>
                <a:schemeClr val="accent1">
                  <a:lumMod val="75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矩形 65">
              <a:extLst>
                <a:ext uri="{FF2B5EF4-FFF2-40B4-BE49-F238E27FC236}">
                  <a16:creationId xmlns:a16="http://schemas.microsoft.com/office/drawing/2014/main" id="{4E260CB0-2DC8-448B-AA39-8142BB5730B1}"/>
                </a:ext>
              </a:extLst>
            </p:cNvPr>
            <p:cNvSpPr/>
            <p:nvPr/>
          </p:nvSpPr>
          <p:spPr>
            <a:xfrm>
              <a:off x="5086852" y="5690286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APP B</a:t>
              </a:r>
              <a:endParaRPr lang="zh-CN" altLang="en-US" dirty="0"/>
            </a:p>
          </p:txBody>
        </p:sp>
        <p:sp>
          <p:nvSpPr>
            <p:cNvPr id="67" name="矩形 66">
              <a:extLst>
                <a:ext uri="{FF2B5EF4-FFF2-40B4-BE49-F238E27FC236}">
                  <a16:creationId xmlns:a16="http://schemas.microsoft.com/office/drawing/2014/main" id="{F78AFDDE-D589-480A-892E-F15D67F0D55B}"/>
                </a:ext>
              </a:extLst>
            </p:cNvPr>
            <p:cNvSpPr/>
            <p:nvPr/>
          </p:nvSpPr>
          <p:spPr>
            <a:xfrm>
              <a:off x="5086851" y="8025713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Business Service V2.0</a:t>
              </a:r>
              <a:endParaRPr lang="zh-CN" altLang="en-US" dirty="0"/>
            </a:p>
          </p:txBody>
        </p:sp>
        <p:cxnSp>
          <p:nvCxnSpPr>
            <p:cNvPr id="68" name="直接箭头连接符 67">
              <a:extLst>
                <a:ext uri="{FF2B5EF4-FFF2-40B4-BE49-F238E27FC236}">
                  <a16:creationId xmlns:a16="http://schemas.microsoft.com/office/drawing/2014/main" id="{D03F4CAC-410C-46B2-A660-8A060C6BA7DF}"/>
                </a:ext>
              </a:extLst>
            </p:cNvPr>
            <p:cNvCxnSpPr>
              <a:cxnSpLocks/>
              <a:stCxn id="66" idx="2"/>
              <a:endCxn id="67" idx="0"/>
            </p:cNvCxnSpPr>
            <p:nvPr/>
          </p:nvCxnSpPr>
          <p:spPr>
            <a:xfrm flipH="1">
              <a:off x="6075392" y="6604686"/>
              <a:ext cx="1" cy="1421027"/>
            </a:xfrm>
            <a:prstGeom prst="straightConnector1">
              <a:avLst/>
            </a:prstGeom>
            <a:ln>
              <a:solidFill>
                <a:schemeClr val="accent1">
                  <a:lumMod val="75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5" name="组合 84">
            <a:extLst>
              <a:ext uri="{FF2B5EF4-FFF2-40B4-BE49-F238E27FC236}">
                <a16:creationId xmlns:a16="http://schemas.microsoft.com/office/drawing/2014/main" id="{265AC3C7-D95C-43B2-96AF-741B4A472A61}"/>
              </a:ext>
            </a:extLst>
          </p:cNvPr>
          <p:cNvGrpSpPr/>
          <p:nvPr/>
        </p:nvGrpSpPr>
        <p:grpSpPr>
          <a:xfrm>
            <a:off x="8320218" y="5165124"/>
            <a:ext cx="6746777" cy="3774989"/>
            <a:chOff x="8320218" y="5165124"/>
            <a:chExt cx="6746777" cy="3774989"/>
          </a:xfrm>
        </p:grpSpPr>
        <p:sp>
          <p:nvSpPr>
            <p:cNvPr id="30" name="七边形 29">
              <a:extLst>
                <a:ext uri="{FF2B5EF4-FFF2-40B4-BE49-F238E27FC236}">
                  <a16:creationId xmlns:a16="http://schemas.microsoft.com/office/drawing/2014/main" id="{3BA80EDE-D991-4B63-B1DC-0EF59080E36B}"/>
                </a:ext>
              </a:extLst>
            </p:cNvPr>
            <p:cNvSpPr/>
            <p:nvPr/>
          </p:nvSpPr>
          <p:spPr>
            <a:xfrm>
              <a:off x="8320218" y="5165124"/>
              <a:ext cx="914400" cy="914400"/>
            </a:xfrm>
            <a:prstGeom prst="heptagon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sp>
          <p:nvSpPr>
            <p:cNvPr id="71" name="矩形 70">
              <a:extLst>
                <a:ext uri="{FF2B5EF4-FFF2-40B4-BE49-F238E27FC236}">
                  <a16:creationId xmlns:a16="http://schemas.microsoft.com/office/drawing/2014/main" id="{23BC52CC-C9B6-416F-B7A2-ECEABED05B1B}"/>
                </a:ext>
              </a:extLst>
            </p:cNvPr>
            <p:cNvSpPr/>
            <p:nvPr/>
          </p:nvSpPr>
          <p:spPr>
            <a:xfrm>
              <a:off x="10041920" y="8025713"/>
              <a:ext cx="1977081" cy="914400"/>
            </a:xfrm>
            <a:prstGeom prst="rect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Business Service V1.0</a:t>
              </a:r>
              <a:endParaRPr lang="zh-CN" altLang="en-US" dirty="0"/>
            </a:p>
          </p:txBody>
        </p:sp>
        <p:sp>
          <p:nvSpPr>
            <p:cNvPr id="72" name="矩形 71">
              <a:extLst>
                <a:ext uri="{FF2B5EF4-FFF2-40B4-BE49-F238E27FC236}">
                  <a16:creationId xmlns:a16="http://schemas.microsoft.com/office/drawing/2014/main" id="{DCA30F25-F2F7-464B-9853-F9C9DFC0C4DB}"/>
                </a:ext>
              </a:extLst>
            </p:cNvPr>
            <p:cNvSpPr/>
            <p:nvPr/>
          </p:nvSpPr>
          <p:spPr>
            <a:xfrm>
              <a:off x="10041913" y="5690286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APP A</a:t>
              </a:r>
              <a:endParaRPr lang="zh-CN" altLang="en-US" dirty="0"/>
            </a:p>
          </p:txBody>
        </p:sp>
        <p:cxnSp>
          <p:nvCxnSpPr>
            <p:cNvPr id="73" name="直接箭头连接符 72">
              <a:extLst>
                <a:ext uri="{FF2B5EF4-FFF2-40B4-BE49-F238E27FC236}">
                  <a16:creationId xmlns:a16="http://schemas.microsoft.com/office/drawing/2014/main" id="{05F65517-FF8F-4C32-9A65-93EC80727141}"/>
                </a:ext>
              </a:extLst>
            </p:cNvPr>
            <p:cNvCxnSpPr>
              <a:cxnSpLocks/>
              <a:stCxn id="72" idx="2"/>
              <a:endCxn id="77" idx="0"/>
            </p:cNvCxnSpPr>
            <p:nvPr/>
          </p:nvCxnSpPr>
          <p:spPr>
            <a:xfrm>
              <a:off x="11030454" y="6604686"/>
              <a:ext cx="1521923" cy="605481"/>
            </a:xfrm>
            <a:prstGeom prst="straightConnector1">
              <a:avLst/>
            </a:prstGeom>
            <a:ln>
              <a:solidFill>
                <a:srgbClr val="0070C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矩形 73">
              <a:extLst>
                <a:ext uri="{FF2B5EF4-FFF2-40B4-BE49-F238E27FC236}">
                  <a16:creationId xmlns:a16="http://schemas.microsoft.com/office/drawing/2014/main" id="{9A2FC87C-2127-4533-8BF9-CB0E892054EE}"/>
                </a:ext>
              </a:extLst>
            </p:cNvPr>
            <p:cNvSpPr/>
            <p:nvPr/>
          </p:nvSpPr>
          <p:spPr>
            <a:xfrm>
              <a:off x="13089914" y="5690286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APP B</a:t>
              </a:r>
              <a:endParaRPr lang="zh-CN" altLang="en-US" dirty="0"/>
            </a:p>
          </p:txBody>
        </p:sp>
        <p:sp>
          <p:nvSpPr>
            <p:cNvPr id="75" name="矩形 74">
              <a:extLst>
                <a:ext uri="{FF2B5EF4-FFF2-40B4-BE49-F238E27FC236}">
                  <a16:creationId xmlns:a16="http://schemas.microsoft.com/office/drawing/2014/main" id="{E6BBE0C1-54F5-4F56-9A12-A3893CC6AB9B}"/>
                </a:ext>
              </a:extLst>
            </p:cNvPr>
            <p:cNvSpPr/>
            <p:nvPr/>
          </p:nvSpPr>
          <p:spPr>
            <a:xfrm>
              <a:off x="13089913" y="8025713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Business Service V2.0</a:t>
              </a:r>
              <a:endParaRPr lang="zh-CN" altLang="en-US" dirty="0"/>
            </a:p>
          </p:txBody>
        </p:sp>
        <p:cxnSp>
          <p:nvCxnSpPr>
            <p:cNvPr id="76" name="直接箭头连接符 75">
              <a:extLst>
                <a:ext uri="{FF2B5EF4-FFF2-40B4-BE49-F238E27FC236}">
                  <a16:creationId xmlns:a16="http://schemas.microsoft.com/office/drawing/2014/main" id="{344EC8F0-52B4-4789-B3AF-754281B6AB55}"/>
                </a:ext>
              </a:extLst>
            </p:cNvPr>
            <p:cNvCxnSpPr>
              <a:cxnSpLocks/>
              <a:stCxn id="74" idx="2"/>
              <a:endCxn id="77" idx="0"/>
            </p:cNvCxnSpPr>
            <p:nvPr/>
          </p:nvCxnSpPr>
          <p:spPr>
            <a:xfrm flipH="1">
              <a:off x="12552377" y="6604686"/>
              <a:ext cx="1526078" cy="605481"/>
            </a:xfrm>
            <a:prstGeom prst="straightConnector1">
              <a:avLst/>
            </a:prstGeom>
            <a:ln>
              <a:solidFill>
                <a:srgbClr val="0070C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矩形 76">
              <a:extLst>
                <a:ext uri="{FF2B5EF4-FFF2-40B4-BE49-F238E27FC236}">
                  <a16:creationId xmlns:a16="http://schemas.microsoft.com/office/drawing/2014/main" id="{909D082B-7A89-43C7-A6F9-CE8BFF57CA16}"/>
                </a:ext>
              </a:extLst>
            </p:cNvPr>
            <p:cNvSpPr/>
            <p:nvPr/>
          </p:nvSpPr>
          <p:spPr>
            <a:xfrm>
              <a:off x="10037791" y="7210167"/>
              <a:ext cx="5029171" cy="56223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Business Service Proxy</a:t>
              </a:r>
              <a:endParaRPr lang="zh-CN" altLang="en-US" dirty="0"/>
            </a:p>
          </p:txBody>
        </p:sp>
        <p:cxnSp>
          <p:nvCxnSpPr>
            <p:cNvPr id="81" name="直接箭头连接符 80">
              <a:extLst>
                <a:ext uri="{FF2B5EF4-FFF2-40B4-BE49-F238E27FC236}">
                  <a16:creationId xmlns:a16="http://schemas.microsoft.com/office/drawing/2014/main" id="{4E1467B2-424A-45E5-962A-78E6132A98B7}"/>
                </a:ext>
              </a:extLst>
            </p:cNvPr>
            <p:cNvCxnSpPr>
              <a:stCxn id="77" idx="2"/>
              <a:endCxn id="71" idx="0"/>
            </p:cNvCxnSpPr>
            <p:nvPr/>
          </p:nvCxnSpPr>
          <p:spPr>
            <a:xfrm flipH="1">
              <a:off x="11030461" y="7772399"/>
              <a:ext cx="1521916" cy="253314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箭头连接符 82">
              <a:extLst>
                <a:ext uri="{FF2B5EF4-FFF2-40B4-BE49-F238E27FC236}">
                  <a16:creationId xmlns:a16="http://schemas.microsoft.com/office/drawing/2014/main" id="{D209FBE7-371D-4CC9-A7F4-2885BE7686E2}"/>
                </a:ext>
              </a:extLst>
            </p:cNvPr>
            <p:cNvCxnSpPr>
              <a:stCxn id="77" idx="2"/>
              <a:endCxn id="75" idx="0"/>
            </p:cNvCxnSpPr>
            <p:nvPr/>
          </p:nvCxnSpPr>
          <p:spPr>
            <a:xfrm>
              <a:off x="12552377" y="7772399"/>
              <a:ext cx="1526077" cy="253314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7" name="文本框 86">
            <a:extLst>
              <a:ext uri="{FF2B5EF4-FFF2-40B4-BE49-F238E27FC236}">
                <a16:creationId xmlns:a16="http://schemas.microsoft.com/office/drawing/2014/main" id="{1F12D933-A66B-4868-9134-8DB3D29571A3}"/>
              </a:ext>
            </a:extLst>
          </p:cNvPr>
          <p:cNvSpPr txBox="1"/>
          <p:nvPr/>
        </p:nvSpPr>
        <p:spPr>
          <a:xfrm>
            <a:off x="14799311" y="6870433"/>
            <a:ext cx="21355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C000"/>
                </a:solidFill>
              </a:rPr>
              <a:t>Gray Scale Policy</a:t>
            </a:r>
            <a:endParaRPr lang="zh-CN" altLang="en-US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2923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0BF933D5-BC92-418C-8645-C0A72B0964E9}"/>
              </a:ext>
            </a:extLst>
          </p:cNvPr>
          <p:cNvSpPr/>
          <p:nvPr/>
        </p:nvSpPr>
        <p:spPr>
          <a:xfrm>
            <a:off x="2001795" y="3225114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Cache </a:t>
            </a:r>
          </a:p>
          <a:p>
            <a:pPr algn="ctr"/>
            <a:r>
              <a:rPr lang="en-US" altLang="zh-CN" dirty="0"/>
              <a:t>V1.0</a:t>
            </a:r>
            <a:endParaRPr lang="zh-CN" altLang="en-US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1B0389A3-B0D8-4D19-8D4F-C713BBAD82D4}"/>
              </a:ext>
            </a:extLst>
          </p:cNvPr>
          <p:cNvSpPr/>
          <p:nvPr/>
        </p:nvSpPr>
        <p:spPr>
          <a:xfrm>
            <a:off x="2001788" y="889687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Logic Service A</a:t>
            </a:r>
            <a:endParaRPr lang="zh-CN" altLang="en-US" dirty="0"/>
          </a:p>
        </p:txBody>
      </p:sp>
      <p:cxnSp>
        <p:nvCxnSpPr>
          <p:cNvPr id="4" name="直接箭头连接符 3">
            <a:extLst>
              <a:ext uri="{FF2B5EF4-FFF2-40B4-BE49-F238E27FC236}">
                <a16:creationId xmlns:a16="http://schemas.microsoft.com/office/drawing/2014/main" id="{05051A38-5EAA-4416-B85C-E4475577DB1E}"/>
              </a:ext>
            </a:extLst>
          </p:cNvPr>
          <p:cNvCxnSpPr>
            <a:cxnSpLocks/>
            <a:stCxn id="3" idx="2"/>
            <a:endCxn id="2" idx="0"/>
          </p:cNvCxnSpPr>
          <p:nvPr/>
        </p:nvCxnSpPr>
        <p:spPr>
          <a:xfrm>
            <a:off x="2990329" y="1804087"/>
            <a:ext cx="7" cy="1421027"/>
          </a:xfrm>
          <a:prstGeom prst="straightConnector1">
            <a:avLst/>
          </a:prstGeom>
          <a:ln>
            <a:solidFill>
              <a:srgbClr val="0070C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>
            <a:extLst>
              <a:ext uri="{FF2B5EF4-FFF2-40B4-BE49-F238E27FC236}">
                <a16:creationId xmlns:a16="http://schemas.microsoft.com/office/drawing/2014/main" id="{A9DB337B-60FF-41E3-A027-2DCA7C64616A}"/>
              </a:ext>
            </a:extLst>
          </p:cNvPr>
          <p:cNvSpPr/>
          <p:nvPr/>
        </p:nvSpPr>
        <p:spPr>
          <a:xfrm>
            <a:off x="5049789" y="889687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Logic Service B</a:t>
            </a:r>
            <a:endParaRPr lang="zh-CN" altLang="en-US" dirty="0"/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536CD814-E9A7-4B2F-9EE7-4FBD4C4249DD}"/>
              </a:ext>
            </a:extLst>
          </p:cNvPr>
          <p:cNvCxnSpPr>
            <a:cxnSpLocks/>
          </p:cNvCxnSpPr>
          <p:nvPr/>
        </p:nvCxnSpPr>
        <p:spPr>
          <a:xfrm>
            <a:off x="0" y="4905632"/>
            <a:ext cx="17068800" cy="98854"/>
          </a:xfrm>
          <a:prstGeom prst="line">
            <a:avLst/>
          </a:prstGeom>
          <a:ln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>
            <a:extLst>
              <a:ext uri="{FF2B5EF4-FFF2-40B4-BE49-F238E27FC236}">
                <a16:creationId xmlns:a16="http://schemas.microsoft.com/office/drawing/2014/main" id="{7AAF0B3A-CBA7-4600-A301-B6381B1C1E93}"/>
              </a:ext>
            </a:extLst>
          </p:cNvPr>
          <p:cNvSpPr/>
          <p:nvPr/>
        </p:nvSpPr>
        <p:spPr>
          <a:xfrm>
            <a:off x="5049788" y="3225114"/>
            <a:ext cx="1977081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Cache </a:t>
            </a:r>
          </a:p>
          <a:p>
            <a:pPr algn="ctr"/>
            <a:r>
              <a:rPr lang="en-US" altLang="zh-CN" dirty="0"/>
              <a:t>V2.0</a:t>
            </a:r>
            <a:endParaRPr lang="zh-CN" altLang="en-US" dirty="0"/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DCBC20DD-C03C-41ED-9D6A-B22CAFE4A40A}"/>
              </a:ext>
            </a:extLst>
          </p:cNvPr>
          <p:cNvCxnSpPr>
            <a:cxnSpLocks/>
            <a:stCxn id="5" idx="2"/>
            <a:endCxn id="2" idx="0"/>
          </p:cNvCxnSpPr>
          <p:nvPr/>
        </p:nvCxnSpPr>
        <p:spPr>
          <a:xfrm flipH="1">
            <a:off x="2990336" y="1804087"/>
            <a:ext cx="3047994" cy="1421027"/>
          </a:xfrm>
          <a:prstGeom prst="straightConnector1">
            <a:avLst/>
          </a:prstGeom>
          <a:ln>
            <a:solidFill>
              <a:srgbClr val="0070C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组合 8">
            <a:extLst>
              <a:ext uri="{FF2B5EF4-FFF2-40B4-BE49-F238E27FC236}">
                <a16:creationId xmlns:a16="http://schemas.microsoft.com/office/drawing/2014/main" id="{D190DB40-9E37-4D9A-845C-09F2FB31D459}"/>
              </a:ext>
            </a:extLst>
          </p:cNvPr>
          <p:cNvGrpSpPr/>
          <p:nvPr/>
        </p:nvGrpSpPr>
        <p:grpSpPr>
          <a:xfrm>
            <a:off x="8320218" y="308918"/>
            <a:ext cx="6746777" cy="3848788"/>
            <a:chOff x="8320218" y="308918"/>
            <a:chExt cx="6746777" cy="3848788"/>
          </a:xfrm>
        </p:grpSpPr>
        <p:sp>
          <p:nvSpPr>
            <p:cNvPr id="10" name="七边形 9">
              <a:extLst>
                <a:ext uri="{FF2B5EF4-FFF2-40B4-BE49-F238E27FC236}">
                  <a16:creationId xmlns:a16="http://schemas.microsoft.com/office/drawing/2014/main" id="{E20D9E15-3A33-4BCA-AD51-AF1DDAD84387}"/>
                </a:ext>
              </a:extLst>
            </p:cNvPr>
            <p:cNvSpPr/>
            <p:nvPr/>
          </p:nvSpPr>
          <p:spPr>
            <a:xfrm>
              <a:off x="8320218" y="308918"/>
              <a:ext cx="914400" cy="914400"/>
            </a:xfrm>
            <a:prstGeom prst="heptagon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088837F8-B70C-4FB5-A782-84079A169C9E}"/>
                </a:ext>
              </a:extLst>
            </p:cNvPr>
            <p:cNvSpPr/>
            <p:nvPr/>
          </p:nvSpPr>
          <p:spPr>
            <a:xfrm>
              <a:off x="10041913" y="907879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Logic Service A</a:t>
              </a:r>
              <a:endParaRPr lang="zh-CN" altLang="en-US" dirty="0"/>
            </a:p>
          </p:txBody>
        </p:sp>
        <p:cxnSp>
          <p:nvCxnSpPr>
            <p:cNvPr id="12" name="直接箭头连接符 11">
              <a:extLst>
                <a:ext uri="{FF2B5EF4-FFF2-40B4-BE49-F238E27FC236}">
                  <a16:creationId xmlns:a16="http://schemas.microsoft.com/office/drawing/2014/main" id="{56E542E9-4F5D-4249-B3BA-834AE56BCE6E}"/>
                </a:ext>
              </a:extLst>
            </p:cNvPr>
            <p:cNvCxnSpPr>
              <a:cxnSpLocks/>
              <a:stCxn id="11" idx="2"/>
              <a:endCxn id="14" idx="0"/>
            </p:cNvCxnSpPr>
            <p:nvPr/>
          </p:nvCxnSpPr>
          <p:spPr>
            <a:xfrm>
              <a:off x="11030454" y="1822279"/>
              <a:ext cx="3048000" cy="1421027"/>
            </a:xfrm>
            <a:prstGeom prst="straightConnector1">
              <a:avLst/>
            </a:prstGeom>
            <a:ln>
              <a:solidFill>
                <a:srgbClr val="0070C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D2A9A567-8573-449B-9686-DF6A0C3FE303}"/>
                </a:ext>
              </a:extLst>
            </p:cNvPr>
            <p:cNvSpPr/>
            <p:nvPr/>
          </p:nvSpPr>
          <p:spPr>
            <a:xfrm>
              <a:off x="13089914" y="907879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Logic Service B</a:t>
              </a:r>
              <a:endParaRPr lang="zh-CN" altLang="en-US" dirty="0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D175F2EF-19B8-455F-AE64-63B2B353DFC7}"/>
                </a:ext>
              </a:extLst>
            </p:cNvPr>
            <p:cNvSpPr/>
            <p:nvPr/>
          </p:nvSpPr>
          <p:spPr>
            <a:xfrm>
              <a:off x="13089913" y="3243306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Cache </a:t>
              </a:r>
            </a:p>
            <a:p>
              <a:pPr algn="ctr"/>
              <a:r>
                <a:rPr lang="en-US" altLang="zh-CN" dirty="0"/>
                <a:t>V2.0</a:t>
              </a:r>
              <a:endParaRPr lang="zh-CN" altLang="en-US" dirty="0"/>
            </a:p>
          </p:txBody>
        </p:sp>
        <p:cxnSp>
          <p:nvCxnSpPr>
            <p:cNvPr id="15" name="直接箭头连接符 14">
              <a:extLst>
                <a:ext uri="{FF2B5EF4-FFF2-40B4-BE49-F238E27FC236}">
                  <a16:creationId xmlns:a16="http://schemas.microsoft.com/office/drawing/2014/main" id="{9A4BB5FF-B182-4BD7-BFE2-F0808FB2EEC8}"/>
                </a:ext>
              </a:extLst>
            </p:cNvPr>
            <p:cNvCxnSpPr>
              <a:cxnSpLocks/>
              <a:stCxn id="13" idx="2"/>
              <a:endCxn id="14" idx="0"/>
            </p:cNvCxnSpPr>
            <p:nvPr/>
          </p:nvCxnSpPr>
          <p:spPr>
            <a:xfrm flipH="1">
              <a:off x="14078454" y="1822279"/>
              <a:ext cx="1" cy="1421027"/>
            </a:xfrm>
            <a:prstGeom prst="straightConnector1">
              <a:avLst/>
            </a:prstGeom>
            <a:ln>
              <a:solidFill>
                <a:srgbClr val="0070C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B046342D-2AA5-4391-9AB6-627FCC7D0DED}"/>
                </a:ext>
              </a:extLst>
            </p:cNvPr>
            <p:cNvSpPr/>
            <p:nvPr/>
          </p:nvSpPr>
          <p:spPr>
            <a:xfrm>
              <a:off x="10041912" y="3243306"/>
              <a:ext cx="1977081" cy="914400"/>
            </a:xfrm>
            <a:prstGeom prst="rect">
              <a:avLst/>
            </a:prstGeom>
            <a:solidFill>
              <a:schemeClr val="bg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Cache </a:t>
              </a:r>
            </a:p>
            <a:p>
              <a:pPr algn="ctr"/>
              <a:r>
                <a:rPr lang="en-US" altLang="zh-CN" dirty="0"/>
                <a:t>V1.0</a:t>
              </a:r>
              <a:endParaRPr lang="zh-CN" altLang="en-US" dirty="0"/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29B03F62-2C9A-4BA0-B23A-219A7E8768B5}"/>
              </a:ext>
            </a:extLst>
          </p:cNvPr>
          <p:cNvGrpSpPr/>
          <p:nvPr/>
        </p:nvGrpSpPr>
        <p:grpSpPr>
          <a:xfrm>
            <a:off x="228598" y="5165124"/>
            <a:ext cx="6835335" cy="3774989"/>
            <a:chOff x="228598" y="5165124"/>
            <a:chExt cx="6835335" cy="3774989"/>
          </a:xfrm>
        </p:grpSpPr>
        <p:sp>
          <p:nvSpPr>
            <p:cNvPr id="18" name="七边形 17">
              <a:extLst>
                <a:ext uri="{FF2B5EF4-FFF2-40B4-BE49-F238E27FC236}">
                  <a16:creationId xmlns:a16="http://schemas.microsoft.com/office/drawing/2014/main" id="{72D43D1C-07CD-4573-A259-3D014DE8DB4D}"/>
                </a:ext>
              </a:extLst>
            </p:cNvPr>
            <p:cNvSpPr/>
            <p:nvPr/>
          </p:nvSpPr>
          <p:spPr>
            <a:xfrm>
              <a:off x="228598" y="5165124"/>
              <a:ext cx="914400" cy="914400"/>
            </a:xfrm>
            <a:prstGeom prst="heptagon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2</a:t>
              </a:r>
              <a:endParaRPr lang="zh-CN" altLang="en-US" dirty="0"/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9A340B5C-60DC-4784-B2A4-1043DDC4EF0D}"/>
                </a:ext>
              </a:extLst>
            </p:cNvPr>
            <p:cNvSpPr/>
            <p:nvPr/>
          </p:nvSpPr>
          <p:spPr>
            <a:xfrm>
              <a:off x="2038858" y="8025713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Cache </a:t>
              </a:r>
            </a:p>
            <a:p>
              <a:pPr algn="ctr"/>
              <a:r>
                <a:rPr lang="en-US" altLang="zh-CN" dirty="0"/>
                <a:t>V1.0</a:t>
              </a:r>
              <a:endParaRPr lang="zh-CN" altLang="en-US" dirty="0"/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01EE17AC-2303-4902-9B9F-41B8F573D11A}"/>
                </a:ext>
              </a:extLst>
            </p:cNvPr>
            <p:cNvSpPr/>
            <p:nvPr/>
          </p:nvSpPr>
          <p:spPr>
            <a:xfrm>
              <a:off x="2038851" y="5690286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Logic Service A</a:t>
              </a:r>
              <a:endParaRPr lang="zh-CN" altLang="en-US" dirty="0"/>
            </a:p>
          </p:txBody>
        </p:sp>
        <p:cxnSp>
          <p:nvCxnSpPr>
            <p:cNvPr id="21" name="直接箭头连接符 20">
              <a:extLst>
                <a:ext uri="{FF2B5EF4-FFF2-40B4-BE49-F238E27FC236}">
                  <a16:creationId xmlns:a16="http://schemas.microsoft.com/office/drawing/2014/main" id="{01867805-250D-440F-B62D-B579F6A8ADF3}"/>
                </a:ext>
              </a:extLst>
            </p:cNvPr>
            <p:cNvCxnSpPr>
              <a:cxnSpLocks/>
              <a:stCxn id="20" idx="2"/>
              <a:endCxn id="23" idx="0"/>
            </p:cNvCxnSpPr>
            <p:nvPr/>
          </p:nvCxnSpPr>
          <p:spPr>
            <a:xfrm>
              <a:off x="3027392" y="6604686"/>
              <a:ext cx="3048000" cy="1421027"/>
            </a:xfrm>
            <a:prstGeom prst="straightConnector1">
              <a:avLst/>
            </a:prstGeom>
            <a:ln>
              <a:solidFill>
                <a:schemeClr val="accent1">
                  <a:lumMod val="75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F2E1ADBD-966A-4EB7-8316-B69C5256EBCF}"/>
                </a:ext>
              </a:extLst>
            </p:cNvPr>
            <p:cNvSpPr/>
            <p:nvPr/>
          </p:nvSpPr>
          <p:spPr>
            <a:xfrm>
              <a:off x="5086852" y="5690286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Logic Service B</a:t>
              </a:r>
              <a:endParaRPr lang="zh-CN" altLang="en-US" dirty="0"/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9790D1B1-BB0D-4B03-B274-7AB9AC0761BD}"/>
                </a:ext>
              </a:extLst>
            </p:cNvPr>
            <p:cNvSpPr/>
            <p:nvPr/>
          </p:nvSpPr>
          <p:spPr>
            <a:xfrm>
              <a:off x="5086851" y="8025713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Cache </a:t>
              </a:r>
            </a:p>
            <a:p>
              <a:pPr algn="ctr"/>
              <a:r>
                <a:rPr lang="en-US" altLang="zh-CN" dirty="0"/>
                <a:t>V2.0</a:t>
              </a:r>
              <a:endParaRPr lang="zh-CN" altLang="en-US" dirty="0"/>
            </a:p>
          </p:txBody>
        </p:sp>
        <p:cxnSp>
          <p:nvCxnSpPr>
            <p:cNvPr id="24" name="直接箭头连接符 23">
              <a:extLst>
                <a:ext uri="{FF2B5EF4-FFF2-40B4-BE49-F238E27FC236}">
                  <a16:creationId xmlns:a16="http://schemas.microsoft.com/office/drawing/2014/main" id="{E53DA140-2ABD-40C1-965D-4EFC28561F5C}"/>
                </a:ext>
              </a:extLst>
            </p:cNvPr>
            <p:cNvCxnSpPr>
              <a:cxnSpLocks/>
              <a:stCxn id="22" idx="2"/>
              <a:endCxn id="23" idx="0"/>
            </p:cNvCxnSpPr>
            <p:nvPr/>
          </p:nvCxnSpPr>
          <p:spPr>
            <a:xfrm flipH="1">
              <a:off x="6075392" y="6604686"/>
              <a:ext cx="1" cy="1421027"/>
            </a:xfrm>
            <a:prstGeom prst="straightConnector1">
              <a:avLst/>
            </a:prstGeom>
            <a:ln>
              <a:solidFill>
                <a:schemeClr val="accent1">
                  <a:lumMod val="75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E05A171F-E51D-4965-AC12-AFEC7E4524C8}"/>
              </a:ext>
            </a:extLst>
          </p:cNvPr>
          <p:cNvGrpSpPr/>
          <p:nvPr/>
        </p:nvGrpSpPr>
        <p:grpSpPr>
          <a:xfrm>
            <a:off x="8320218" y="5165124"/>
            <a:ext cx="6746777" cy="3774989"/>
            <a:chOff x="8320218" y="5165124"/>
            <a:chExt cx="6746777" cy="3774989"/>
          </a:xfrm>
        </p:grpSpPr>
        <p:sp>
          <p:nvSpPr>
            <p:cNvPr id="26" name="七边形 25">
              <a:extLst>
                <a:ext uri="{FF2B5EF4-FFF2-40B4-BE49-F238E27FC236}">
                  <a16:creationId xmlns:a16="http://schemas.microsoft.com/office/drawing/2014/main" id="{69656626-2657-4F32-9A15-417F2D3A9A9D}"/>
                </a:ext>
              </a:extLst>
            </p:cNvPr>
            <p:cNvSpPr/>
            <p:nvPr/>
          </p:nvSpPr>
          <p:spPr>
            <a:xfrm>
              <a:off x="8320218" y="5165124"/>
              <a:ext cx="914400" cy="914400"/>
            </a:xfrm>
            <a:prstGeom prst="heptagon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4D2767E1-AEC4-4852-8E7F-126B236D6E19}"/>
                </a:ext>
              </a:extLst>
            </p:cNvPr>
            <p:cNvSpPr/>
            <p:nvPr/>
          </p:nvSpPr>
          <p:spPr>
            <a:xfrm>
              <a:off x="10041920" y="8025713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Cache </a:t>
              </a:r>
            </a:p>
            <a:p>
              <a:pPr algn="ctr"/>
              <a:r>
                <a:rPr lang="en-US" altLang="zh-CN" dirty="0"/>
                <a:t>V1.0</a:t>
              </a:r>
              <a:endParaRPr lang="zh-CN" altLang="en-US" dirty="0"/>
            </a:p>
          </p:txBody>
        </p: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96280458-52B8-4398-B74A-F4B64C8FDA0C}"/>
                </a:ext>
              </a:extLst>
            </p:cNvPr>
            <p:cNvSpPr/>
            <p:nvPr/>
          </p:nvSpPr>
          <p:spPr>
            <a:xfrm>
              <a:off x="10041913" y="5690286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Logic Service A</a:t>
              </a:r>
              <a:endParaRPr lang="zh-CN" altLang="en-US" dirty="0"/>
            </a:p>
          </p:txBody>
        </p:sp>
        <p:cxnSp>
          <p:nvCxnSpPr>
            <p:cNvPr id="29" name="直接箭头连接符 28">
              <a:extLst>
                <a:ext uri="{FF2B5EF4-FFF2-40B4-BE49-F238E27FC236}">
                  <a16:creationId xmlns:a16="http://schemas.microsoft.com/office/drawing/2014/main" id="{EF5286AE-C8A0-4ADD-AAFC-25AC2682F122}"/>
                </a:ext>
              </a:extLst>
            </p:cNvPr>
            <p:cNvCxnSpPr>
              <a:cxnSpLocks/>
              <a:stCxn id="28" idx="2"/>
              <a:endCxn id="33" idx="0"/>
            </p:cNvCxnSpPr>
            <p:nvPr/>
          </p:nvCxnSpPr>
          <p:spPr>
            <a:xfrm>
              <a:off x="11030454" y="6604686"/>
              <a:ext cx="1521923" cy="605481"/>
            </a:xfrm>
            <a:prstGeom prst="straightConnector1">
              <a:avLst/>
            </a:prstGeom>
            <a:ln>
              <a:solidFill>
                <a:srgbClr val="0070C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D5BBC677-56B4-48F3-AD6A-A679AFEB8C2E}"/>
                </a:ext>
              </a:extLst>
            </p:cNvPr>
            <p:cNvSpPr/>
            <p:nvPr/>
          </p:nvSpPr>
          <p:spPr>
            <a:xfrm>
              <a:off x="13089914" y="5690286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Logic Service B</a:t>
              </a:r>
              <a:endParaRPr lang="zh-CN" altLang="en-US" dirty="0"/>
            </a:p>
          </p:txBody>
        </p: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86CAEE61-96AD-4960-875A-D484382363E4}"/>
                </a:ext>
              </a:extLst>
            </p:cNvPr>
            <p:cNvSpPr/>
            <p:nvPr/>
          </p:nvSpPr>
          <p:spPr>
            <a:xfrm>
              <a:off x="13089913" y="8025713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Cache </a:t>
              </a:r>
            </a:p>
            <a:p>
              <a:pPr algn="ctr"/>
              <a:r>
                <a:rPr lang="en-US" altLang="zh-CN" dirty="0"/>
                <a:t>V2.0</a:t>
              </a:r>
              <a:endParaRPr lang="zh-CN" altLang="en-US" dirty="0"/>
            </a:p>
          </p:txBody>
        </p:sp>
        <p:cxnSp>
          <p:nvCxnSpPr>
            <p:cNvPr id="32" name="直接箭头连接符 31">
              <a:extLst>
                <a:ext uri="{FF2B5EF4-FFF2-40B4-BE49-F238E27FC236}">
                  <a16:creationId xmlns:a16="http://schemas.microsoft.com/office/drawing/2014/main" id="{724D5413-7ADB-4FDF-BFD3-FFEA290F3D73}"/>
                </a:ext>
              </a:extLst>
            </p:cNvPr>
            <p:cNvCxnSpPr>
              <a:cxnSpLocks/>
              <a:stCxn id="30" idx="2"/>
              <a:endCxn id="33" idx="0"/>
            </p:cNvCxnSpPr>
            <p:nvPr/>
          </p:nvCxnSpPr>
          <p:spPr>
            <a:xfrm flipH="1">
              <a:off x="12552377" y="6604686"/>
              <a:ext cx="1526078" cy="605481"/>
            </a:xfrm>
            <a:prstGeom prst="straightConnector1">
              <a:avLst/>
            </a:prstGeom>
            <a:ln>
              <a:solidFill>
                <a:srgbClr val="0070C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12D364F7-7F65-4F8C-8C6A-E1329B1E254F}"/>
                </a:ext>
              </a:extLst>
            </p:cNvPr>
            <p:cNvSpPr/>
            <p:nvPr/>
          </p:nvSpPr>
          <p:spPr>
            <a:xfrm>
              <a:off x="10037791" y="7210167"/>
              <a:ext cx="5029171" cy="56223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Cache Proxy</a:t>
              </a:r>
              <a:endParaRPr lang="zh-CN" altLang="en-US" dirty="0"/>
            </a:p>
          </p:txBody>
        </p:sp>
        <p:cxnSp>
          <p:nvCxnSpPr>
            <p:cNvPr id="34" name="直接箭头连接符 33">
              <a:extLst>
                <a:ext uri="{FF2B5EF4-FFF2-40B4-BE49-F238E27FC236}">
                  <a16:creationId xmlns:a16="http://schemas.microsoft.com/office/drawing/2014/main" id="{AC9C39F8-BABE-4877-8AF2-95C0C85B0E79}"/>
                </a:ext>
              </a:extLst>
            </p:cNvPr>
            <p:cNvCxnSpPr>
              <a:stCxn id="33" idx="2"/>
              <a:endCxn id="27" idx="0"/>
            </p:cNvCxnSpPr>
            <p:nvPr/>
          </p:nvCxnSpPr>
          <p:spPr>
            <a:xfrm flipH="1">
              <a:off x="11030461" y="7772399"/>
              <a:ext cx="1521916" cy="253314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箭头连接符 34">
              <a:extLst>
                <a:ext uri="{FF2B5EF4-FFF2-40B4-BE49-F238E27FC236}">
                  <a16:creationId xmlns:a16="http://schemas.microsoft.com/office/drawing/2014/main" id="{4A610766-6DEC-411B-9F14-1E6E73D99B25}"/>
                </a:ext>
              </a:extLst>
            </p:cNvPr>
            <p:cNvCxnSpPr>
              <a:stCxn id="33" idx="2"/>
              <a:endCxn id="31" idx="0"/>
            </p:cNvCxnSpPr>
            <p:nvPr/>
          </p:nvCxnSpPr>
          <p:spPr>
            <a:xfrm>
              <a:off x="12552377" y="7772399"/>
              <a:ext cx="1526077" cy="253314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文本框 35">
            <a:extLst>
              <a:ext uri="{FF2B5EF4-FFF2-40B4-BE49-F238E27FC236}">
                <a16:creationId xmlns:a16="http://schemas.microsoft.com/office/drawing/2014/main" id="{C7DEBC5A-C321-4026-A5F6-3DE0DEAF9471}"/>
              </a:ext>
            </a:extLst>
          </p:cNvPr>
          <p:cNvSpPr txBox="1"/>
          <p:nvPr/>
        </p:nvSpPr>
        <p:spPr>
          <a:xfrm>
            <a:off x="14799311" y="6870433"/>
            <a:ext cx="1885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C000"/>
                </a:solidFill>
              </a:rPr>
              <a:t>Sharding Policy</a:t>
            </a:r>
            <a:endParaRPr lang="zh-CN" altLang="en-US" dirty="0">
              <a:solidFill>
                <a:srgbClr val="FFC000"/>
              </a:solidFill>
            </a:endParaRPr>
          </a:p>
        </p:txBody>
      </p: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5A0CFB8A-D7AC-452C-BFF2-61BAE743ECED}"/>
              </a:ext>
            </a:extLst>
          </p:cNvPr>
          <p:cNvCxnSpPr>
            <a:cxnSpLocks/>
          </p:cNvCxnSpPr>
          <p:nvPr/>
        </p:nvCxnSpPr>
        <p:spPr>
          <a:xfrm>
            <a:off x="7747686" y="0"/>
            <a:ext cx="86498" cy="9601200"/>
          </a:xfrm>
          <a:prstGeom prst="line">
            <a:avLst/>
          </a:prstGeom>
          <a:ln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箭头连接符 37">
            <a:extLst>
              <a:ext uri="{FF2B5EF4-FFF2-40B4-BE49-F238E27FC236}">
                <a16:creationId xmlns:a16="http://schemas.microsoft.com/office/drawing/2014/main" id="{B3D50C5E-8A5F-41C5-8295-5FDE29C0D81A}"/>
              </a:ext>
            </a:extLst>
          </p:cNvPr>
          <p:cNvCxnSpPr>
            <a:cxnSpLocks/>
            <a:stCxn id="22" idx="2"/>
          </p:cNvCxnSpPr>
          <p:nvPr/>
        </p:nvCxnSpPr>
        <p:spPr>
          <a:xfrm flipH="1">
            <a:off x="3025311" y="6604686"/>
            <a:ext cx="3050082" cy="1421027"/>
          </a:xfrm>
          <a:prstGeom prst="straightConnector1">
            <a:avLst/>
          </a:prstGeom>
          <a:ln>
            <a:solidFill>
              <a:schemeClr val="accent1">
                <a:lumMod val="7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3FCC4FD6-850B-4032-966C-BD56C2215F45}"/>
              </a:ext>
            </a:extLst>
          </p:cNvPr>
          <p:cNvCxnSpPr>
            <a:cxnSpLocks/>
            <a:stCxn id="20" idx="2"/>
            <a:endCxn id="19" idx="0"/>
          </p:cNvCxnSpPr>
          <p:nvPr/>
        </p:nvCxnSpPr>
        <p:spPr>
          <a:xfrm>
            <a:off x="3027392" y="6604686"/>
            <a:ext cx="7" cy="1421027"/>
          </a:xfrm>
          <a:prstGeom prst="straightConnector1">
            <a:avLst/>
          </a:prstGeom>
          <a:ln>
            <a:solidFill>
              <a:schemeClr val="accent1">
                <a:lumMod val="7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3156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矩形 65">
            <a:extLst>
              <a:ext uri="{FF2B5EF4-FFF2-40B4-BE49-F238E27FC236}">
                <a16:creationId xmlns:a16="http://schemas.microsoft.com/office/drawing/2014/main" id="{AD034394-5A58-4FBD-9A00-4F03B3BA83F2}"/>
              </a:ext>
            </a:extLst>
          </p:cNvPr>
          <p:cNvSpPr/>
          <p:nvPr/>
        </p:nvSpPr>
        <p:spPr>
          <a:xfrm>
            <a:off x="1527203" y="4733830"/>
            <a:ext cx="14935932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Logic Service 1</a:t>
            </a:r>
            <a:endParaRPr lang="zh-CN" altLang="en-US" sz="2400" dirty="0"/>
          </a:p>
        </p:txBody>
      </p:sp>
      <p:sp>
        <p:nvSpPr>
          <p:cNvPr id="63" name="矩形 62">
            <a:extLst>
              <a:ext uri="{FF2B5EF4-FFF2-40B4-BE49-F238E27FC236}">
                <a16:creationId xmlns:a16="http://schemas.microsoft.com/office/drawing/2014/main" id="{53DA65A9-02BB-4D86-A442-54C3C0455924}"/>
              </a:ext>
            </a:extLst>
          </p:cNvPr>
          <p:cNvSpPr/>
          <p:nvPr/>
        </p:nvSpPr>
        <p:spPr>
          <a:xfrm>
            <a:off x="1531141" y="6206947"/>
            <a:ext cx="14928007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Cache</a:t>
            </a: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971B5A21-1DA9-4BEE-ACA4-CAB1318B84FC}"/>
              </a:ext>
            </a:extLst>
          </p:cNvPr>
          <p:cNvSpPr/>
          <p:nvPr/>
        </p:nvSpPr>
        <p:spPr>
          <a:xfrm>
            <a:off x="1531140" y="7690356"/>
            <a:ext cx="14928058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Storage</a:t>
            </a: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1638A89B-D862-43CE-ABA4-37963B5D0957}"/>
              </a:ext>
            </a:extLst>
          </p:cNvPr>
          <p:cNvSpPr/>
          <p:nvPr/>
        </p:nvSpPr>
        <p:spPr>
          <a:xfrm>
            <a:off x="1531140" y="3261453"/>
            <a:ext cx="14928059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Business Service</a:t>
            </a:r>
            <a:endParaRPr lang="zh-CN" altLang="en-US" sz="24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B1F6F925-56AC-4D93-966D-F5F196CA3200}"/>
              </a:ext>
            </a:extLst>
          </p:cNvPr>
          <p:cNvSpPr/>
          <p:nvPr/>
        </p:nvSpPr>
        <p:spPr>
          <a:xfrm>
            <a:off x="1531147" y="1775900"/>
            <a:ext cx="14928053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Client</a:t>
            </a:r>
            <a:endParaRPr lang="zh-CN" altLang="en-US" sz="2400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BFCB71E-310E-4B8A-B3A6-691259B0421E}"/>
              </a:ext>
            </a:extLst>
          </p:cNvPr>
          <p:cNvSpPr/>
          <p:nvPr/>
        </p:nvSpPr>
        <p:spPr>
          <a:xfrm>
            <a:off x="1531146" y="3263071"/>
            <a:ext cx="1977081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Business Service 1</a:t>
            </a:r>
            <a:endParaRPr lang="zh-CN" altLang="en-US" sz="240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3B97719-C4DD-4F64-9C60-09142BB6D0EB}"/>
              </a:ext>
            </a:extLst>
          </p:cNvPr>
          <p:cNvSpPr/>
          <p:nvPr/>
        </p:nvSpPr>
        <p:spPr>
          <a:xfrm>
            <a:off x="1531145" y="4738832"/>
            <a:ext cx="1977081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Logic Service 1</a:t>
            </a:r>
            <a:endParaRPr lang="zh-CN" altLang="en-US" sz="24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B015508-7D75-4AB5-BDB8-105B3A0680FD}"/>
              </a:ext>
            </a:extLst>
          </p:cNvPr>
          <p:cNvSpPr/>
          <p:nvPr/>
        </p:nvSpPr>
        <p:spPr>
          <a:xfrm>
            <a:off x="14489996" y="4738832"/>
            <a:ext cx="1977081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Logic Service 2</a:t>
            </a:r>
            <a:endParaRPr lang="zh-CN" altLang="en-US" sz="2400" dirty="0"/>
          </a:p>
        </p:txBody>
      </p: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0C45E64E-2F1B-45AE-8E25-A117C4DF3E24}"/>
              </a:ext>
            </a:extLst>
          </p:cNvPr>
          <p:cNvCxnSpPr>
            <a:cxnSpLocks/>
            <a:stCxn id="38" idx="2"/>
            <a:endCxn id="4" idx="0"/>
          </p:cNvCxnSpPr>
          <p:nvPr/>
        </p:nvCxnSpPr>
        <p:spPr>
          <a:xfrm>
            <a:off x="8995170" y="1409777"/>
            <a:ext cx="4" cy="366123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F285A381-2121-4621-87F4-A0A511AA5EE1}"/>
              </a:ext>
            </a:extLst>
          </p:cNvPr>
          <p:cNvCxnSpPr>
            <a:cxnSpLocks/>
            <a:stCxn id="4" idx="2"/>
            <a:endCxn id="46" idx="0"/>
          </p:cNvCxnSpPr>
          <p:nvPr/>
        </p:nvCxnSpPr>
        <p:spPr>
          <a:xfrm flipH="1">
            <a:off x="8995170" y="2690300"/>
            <a:ext cx="4" cy="571153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4BF32D9C-5C54-47CE-834E-7C62D45F6EBA}"/>
              </a:ext>
            </a:extLst>
          </p:cNvPr>
          <p:cNvCxnSpPr>
            <a:stCxn id="5" idx="2"/>
            <a:endCxn id="6" idx="0"/>
          </p:cNvCxnSpPr>
          <p:nvPr/>
        </p:nvCxnSpPr>
        <p:spPr>
          <a:xfrm flipH="1">
            <a:off x="2519686" y="4177471"/>
            <a:ext cx="1" cy="561361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0A5207BF-B130-4DA6-8717-F7ABF9793433}"/>
              </a:ext>
            </a:extLst>
          </p:cNvPr>
          <p:cNvCxnSpPr>
            <a:cxnSpLocks/>
            <a:stCxn id="7" idx="2"/>
            <a:endCxn id="28" idx="0"/>
          </p:cNvCxnSpPr>
          <p:nvPr/>
        </p:nvCxnSpPr>
        <p:spPr>
          <a:xfrm flipH="1">
            <a:off x="15474595" y="5653232"/>
            <a:ext cx="3942" cy="54552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>
            <a:extLst>
              <a:ext uri="{FF2B5EF4-FFF2-40B4-BE49-F238E27FC236}">
                <a16:creationId xmlns:a16="http://schemas.microsoft.com/office/drawing/2014/main" id="{D0B60835-DF56-4A7F-8E9A-33CEBBF8F595}"/>
              </a:ext>
            </a:extLst>
          </p:cNvPr>
          <p:cNvSpPr/>
          <p:nvPr/>
        </p:nvSpPr>
        <p:spPr>
          <a:xfrm>
            <a:off x="14482117" y="3261453"/>
            <a:ext cx="1977081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Business Service 2</a:t>
            </a:r>
            <a:endParaRPr lang="zh-CN" altLang="en-US" sz="2400" dirty="0"/>
          </a:p>
        </p:txBody>
      </p: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D11041B0-244E-428D-97F7-693630227F8F}"/>
              </a:ext>
            </a:extLst>
          </p:cNvPr>
          <p:cNvCxnSpPr>
            <a:cxnSpLocks/>
            <a:stCxn id="31" idx="0"/>
            <a:endCxn id="6" idx="2"/>
          </p:cNvCxnSpPr>
          <p:nvPr/>
        </p:nvCxnSpPr>
        <p:spPr>
          <a:xfrm flipV="1">
            <a:off x="2519682" y="5653232"/>
            <a:ext cx="4" cy="20371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228D5962-1323-40F9-BD4F-A0F748AB6145}"/>
              </a:ext>
            </a:extLst>
          </p:cNvPr>
          <p:cNvCxnSpPr>
            <a:cxnSpLocks/>
            <a:stCxn id="20" idx="2"/>
            <a:endCxn id="7" idx="0"/>
          </p:cNvCxnSpPr>
          <p:nvPr/>
        </p:nvCxnSpPr>
        <p:spPr>
          <a:xfrm>
            <a:off x="15470658" y="4175853"/>
            <a:ext cx="7879" cy="5629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AFD77482-AF4C-4CDF-9A39-5C141BFB21E3}"/>
              </a:ext>
            </a:extLst>
          </p:cNvPr>
          <p:cNvCxnSpPr>
            <a:cxnSpLocks/>
            <a:stCxn id="29" idx="2"/>
            <a:endCxn id="33" idx="0"/>
          </p:cNvCxnSpPr>
          <p:nvPr/>
        </p:nvCxnSpPr>
        <p:spPr>
          <a:xfrm flipH="1">
            <a:off x="15470659" y="1409777"/>
            <a:ext cx="1" cy="366123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矩形 32">
            <a:extLst>
              <a:ext uri="{FF2B5EF4-FFF2-40B4-BE49-F238E27FC236}">
                <a16:creationId xmlns:a16="http://schemas.microsoft.com/office/drawing/2014/main" id="{0191BDB8-DE58-45C6-88E6-59C1B28FF5AE}"/>
              </a:ext>
            </a:extLst>
          </p:cNvPr>
          <p:cNvSpPr/>
          <p:nvPr/>
        </p:nvSpPr>
        <p:spPr>
          <a:xfrm>
            <a:off x="14482118" y="1775900"/>
            <a:ext cx="1977081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B</a:t>
            </a:r>
            <a:endParaRPr lang="zh-CN" altLang="en-US" sz="2400" dirty="0"/>
          </a:p>
        </p:txBody>
      </p:sp>
      <p:cxnSp>
        <p:nvCxnSpPr>
          <p:cNvPr id="35" name="直接箭头连接符 34">
            <a:extLst>
              <a:ext uri="{FF2B5EF4-FFF2-40B4-BE49-F238E27FC236}">
                <a16:creationId xmlns:a16="http://schemas.microsoft.com/office/drawing/2014/main" id="{B2FFF818-E18C-45AB-BDFC-4DC0B9742F08}"/>
              </a:ext>
            </a:extLst>
          </p:cNvPr>
          <p:cNvCxnSpPr>
            <a:cxnSpLocks/>
            <a:stCxn id="33" idx="2"/>
            <a:endCxn id="20" idx="0"/>
          </p:cNvCxnSpPr>
          <p:nvPr/>
        </p:nvCxnSpPr>
        <p:spPr>
          <a:xfrm flipH="1">
            <a:off x="15470658" y="2690300"/>
            <a:ext cx="1" cy="571153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559AAD17-A684-4086-BE18-38DE9E89DB73}"/>
              </a:ext>
            </a:extLst>
          </p:cNvPr>
          <p:cNvCxnSpPr>
            <a:cxnSpLocks/>
            <a:stCxn id="27" idx="2"/>
            <a:endCxn id="31" idx="0"/>
          </p:cNvCxnSpPr>
          <p:nvPr/>
        </p:nvCxnSpPr>
        <p:spPr>
          <a:xfrm>
            <a:off x="2519682" y="7128993"/>
            <a:ext cx="0" cy="561363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矩形 26">
            <a:extLst>
              <a:ext uri="{FF2B5EF4-FFF2-40B4-BE49-F238E27FC236}">
                <a16:creationId xmlns:a16="http://schemas.microsoft.com/office/drawing/2014/main" id="{DDD1B07F-919A-4968-AE0A-18EAAC866F43}"/>
              </a:ext>
            </a:extLst>
          </p:cNvPr>
          <p:cNvSpPr/>
          <p:nvPr/>
        </p:nvSpPr>
        <p:spPr>
          <a:xfrm>
            <a:off x="1531141" y="6214593"/>
            <a:ext cx="1977081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Cache</a:t>
            </a:r>
          </a:p>
          <a:p>
            <a:pPr algn="ctr"/>
            <a:r>
              <a:rPr lang="en-US" altLang="zh-CN" sz="2400" dirty="0"/>
              <a:t>1</a:t>
            </a:r>
            <a:endParaRPr lang="zh-CN" altLang="en-US" sz="2400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B24AD198-09C1-4B05-BE3C-C3D3E77FAE3C}"/>
              </a:ext>
            </a:extLst>
          </p:cNvPr>
          <p:cNvSpPr/>
          <p:nvPr/>
        </p:nvSpPr>
        <p:spPr>
          <a:xfrm>
            <a:off x="14486054" y="6198752"/>
            <a:ext cx="1977081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Cache</a:t>
            </a:r>
          </a:p>
          <a:p>
            <a:pPr algn="ctr"/>
            <a:r>
              <a:rPr lang="en-US" altLang="zh-CN" sz="2400" dirty="0"/>
              <a:t>2</a:t>
            </a:r>
            <a:endParaRPr lang="zh-CN" altLang="en-US" sz="2400" dirty="0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E5C21AB5-C27E-4B31-A016-EA91DD2BB49C}"/>
              </a:ext>
            </a:extLst>
          </p:cNvPr>
          <p:cNvSpPr/>
          <p:nvPr/>
        </p:nvSpPr>
        <p:spPr>
          <a:xfrm>
            <a:off x="1531141" y="7690356"/>
            <a:ext cx="1977081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Storage 1</a:t>
            </a:r>
            <a:endParaRPr lang="zh-CN" altLang="en-US" sz="2400" dirty="0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CDBCDF9B-79AB-4331-BFED-417C4E83DEDB}"/>
              </a:ext>
            </a:extLst>
          </p:cNvPr>
          <p:cNvSpPr/>
          <p:nvPr/>
        </p:nvSpPr>
        <p:spPr>
          <a:xfrm>
            <a:off x="14482115" y="7690356"/>
            <a:ext cx="1977081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Storage 2</a:t>
            </a:r>
          </a:p>
        </p:txBody>
      </p:sp>
      <p:cxnSp>
        <p:nvCxnSpPr>
          <p:cNvPr id="37" name="直接箭头连接符 36">
            <a:extLst>
              <a:ext uri="{FF2B5EF4-FFF2-40B4-BE49-F238E27FC236}">
                <a16:creationId xmlns:a16="http://schemas.microsoft.com/office/drawing/2014/main" id="{9EE52C33-833D-4B13-A1BB-A94A15E7F3B8}"/>
              </a:ext>
            </a:extLst>
          </p:cNvPr>
          <p:cNvCxnSpPr>
            <a:cxnSpLocks/>
            <a:stCxn id="28" idx="2"/>
            <a:endCxn id="32" idx="0"/>
          </p:cNvCxnSpPr>
          <p:nvPr/>
        </p:nvCxnSpPr>
        <p:spPr>
          <a:xfrm flipH="1">
            <a:off x="15470656" y="7113152"/>
            <a:ext cx="3939" cy="57720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>
            <a:extLst>
              <a:ext uri="{FF2B5EF4-FFF2-40B4-BE49-F238E27FC236}">
                <a16:creationId xmlns:a16="http://schemas.microsoft.com/office/drawing/2014/main" id="{DF58240D-968A-46F2-88CB-9E1EFFE3703F}"/>
              </a:ext>
            </a:extLst>
          </p:cNvPr>
          <p:cNvSpPr/>
          <p:nvPr/>
        </p:nvSpPr>
        <p:spPr>
          <a:xfrm>
            <a:off x="1531140" y="2891221"/>
            <a:ext cx="14928013" cy="277027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SLB</a:t>
            </a:r>
            <a:endParaRPr lang="zh-CN" altLang="en-US" sz="2400" dirty="0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98E089F5-B57C-445D-859B-2885D504E96C}"/>
              </a:ext>
            </a:extLst>
          </p:cNvPr>
          <p:cNvSpPr/>
          <p:nvPr/>
        </p:nvSpPr>
        <p:spPr>
          <a:xfrm>
            <a:off x="1531140" y="4366982"/>
            <a:ext cx="14928008" cy="235001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SLB</a:t>
            </a:r>
            <a:endParaRPr lang="zh-CN" altLang="en-US" sz="2400" dirty="0"/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1019C7FE-2204-4A77-86E4-0382A266B6D7}"/>
              </a:ext>
            </a:extLst>
          </p:cNvPr>
          <p:cNvSpPr/>
          <p:nvPr/>
        </p:nvSpPr>
        <p:spPr>
          <a:xfrm>
            <a:off x="1531140" y="5854153"/>
            <a:ext cx="14924065" cy="223591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proxy</a:t>
            </a:r>
            <a:endParaRPr lang="zh-CN" altLang="en-US" sz="2400" dirty="0"/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4950A0E5-A2CC-4C69-843A-3C3C9E295594}"/>
              </a:ext>
            </a:extLst>
          </p:cNvPr>
          <p:cNvSpPr/>
          <p:nvPr/>
        </p:nvSpPr>
        <p:spPr>
          <a:xfrm>
            <a:off x="1531140" y="7265842"/>
            <a:ext cx="14928007" cy="212955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Proxy</a:t>
            </a:r>
            <a:endParaRPr lang="zh-CN" altLang="en-US" sz="2400" dirty="0"/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946AE1F5-D553-4880-81A7-1C5760188F14}"/>
              </a:ext>
            </a:extLst>
          </p:cNvPr>
          <p:cNvSpPr/>
          <p:nvPr/>
        </p:nvSpPr>
        <p:spPr>
          <a:xfrm>
            <a:off x="1531140" y="495377"/>
            <a:ext cx="14928060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Customers</a:t>
            </a:r>
            <a:endParaRPr lang="zh-CN" altLang="en-US" sz="2400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AF8CF6D3-C307-4C3D-82A9-00A2AAB6D3ED}"/>
              </a:ext>
            </a:extLst>
          </p:cNvPr>
          <p:cNvSpPr/>
          <p:nvPr/>
        </p:nvSpPr>
        <p:spPr>
          <a:xfrm>
            <a:off x="1531141" y="495377"/>
            <a:ext cx="1977081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Group 1</a:t>
            </a: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FF3E1AFF-989C-42F6-8A23-DC7CB8C2244A}"/>
              </a:ext>
            </a:extLst>
          </p:cNvPr>
          <p:cNvSpPr/>
          <p:nvPr/>
        </p:nvSpPr>
        <p:spPr>
          <a:xfrm>
            <a:off x="14482119" y="495377"/>
            <a:ext cx="1977081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Group 2</a:t>
            </a: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88C140BA-65C8-4FFB-A6BD-B1CE9CCC4518}"/>
              </a:ext>
            </a:extLst>
          </p:cNvPr>
          <p:cNvSpPr/>
          <p:nvPr/>
        </p:nvSpPr>
        <p:spPr>
          <a:xfrm>
            <a:off x="1531141" y="1775900"/>
            <a:ext cx="1977081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A</a:t>
            </a:r>
            <a:endParaRPr lang="zh-CN" altLang="en-US" sz="2400" dirty="0"/>
          </a:p>
        </p:txBody>
      </p:sp>
      <p:cxnSp>
        <p:nvCxnSpPr>
          <p:cNvPr id="53" name="直接箭头连接符 52">
            <a:extLst>
              <a:ext uri="{FF2B5EF4-FFF2-40B4-BE49-F238E27FC236}">
                <a16:creationId xmlns:a16="http://schemas.microsoft.com/office/drawing/2014/main" id="{6B21B9FA-DC53-46BB-9E60-32B752E91335}"/>
              </a:ext>
            </a:extLst>
          </p:cNvPr>
          <p:cNvCxnSpPr>
            <a:cxnSpLocks/>
            <a:stCxn id="46" idx="2"/>
            <a:endCxn id="50" idx="0"/>
          </p:cNvCxnSpPr>
          <p:nvPr/>
        </p:nvCxnSpPr>
        <p:spPr>
          <a:xfrm flipH="1">
            <a:off x="8995169" y="4175853"/>
            <a:ext cx="1" cy="3514503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矩形 57">
            <a:extLst>
              <a:ext uri="{FF2B5EF4-FFF2-40B4-BE49-F238E27FC236}">
                <a16:creationId xmlns:a16="http://schemas.microsoft.com/office/drawing/2014/main" id="{129BE9E8-96D1-4074-B62E-C2DF55806F40}"/>
              </a:ext>
            </a:extLst>
          </p:cNvPr>
          <p:cNvSpPr/>
          <p:nvPr/>
        </p:nvSpPr>
        <p:spPr>
          <a:xfrm>
            <a:off x="4949149" y="7690356"/>
            <a:ext cx="1977081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Sharding 1</a:t>
            </a:r>
            <a:endParaRPr lang="zh-CN" altLang="en-US" sz="2400" dirty="0"/>
          </a:p>
        </p:txBody>
      </p:sp>
      <p:sp>
        <p:nvSpPr>
          <p:cNvPr id="59" name="矩形 58">
            <a:extLst>
              <a:ext uri="{FF2B5EF4-FFF2-40B4-BE49-F238E27FC236}">
                <a16:creationId xmlns:a16="http://schemas.microsoft.com/office/drawing/2014/main" id="{CFABAFA3-7775-4A3F-BDAD-F3D5EE694329}"/>
              </a:ext>
            </a:extLst>
          </p:cNvPr>
          <p:cNvSpPr/>
          <p:nvPr/>
        </p:nvSpPr>
        <p:spPr>
          <a:xfrm>
            <a:off x="10652405" y="7690356"/>
            <a:ext cx="1977081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Sharding 2</a:t>
            </a:r>
            <a:endParaRPr lang="zh-CN" altLang="en-US" sz="2400" dirty="0"/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51637013-93DE-4FEF-812F-8F13272103D2}"/>
              </a:ext>
            </a:extLst>
          </p:cNvPr>
          <p:cNvSpPr/>
          <p:nvPr/>
        </p:nvSpPr>
        <p:spPr>
          <a:xfrm>
            <a:off x="3984926" y="3261453"/>
            <a:ext cx="1977081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Business Service 1</a:t>
            </a:r>
            <a:endParaRPr lang="zh-CN" altLang="en-US" sz="2400" dirty="0"/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6A7CF191-8497-4830-94BA-4147B892D6CE}"/>
              </a:ext>
            </a:extLst>
          </p:cNvPr>
          <p:cNvSpPr/>
          <p:nvPr/>
        </p:nvSpPr>
        <p:spPr>
          <a:xfrm>
            <a:off x="12214526" y="3261453"/>
            <a:ext cx="1977081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Business Service 2</a:t>
            </a:r>
            <a:endParaRPr lang="zh-CN" altLang="en-US" sz="2400" dirty="0"/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6FF76478-9888-425D-AF2A-AE272663E241}"/>
              </a:ext>
            </a:extLst>
          </p:cNvPr>
          <p:cNvSpPr/>
          <p:nvPr/>
        </p:nvSpPr>
        <p:spPr>
          <a:xfrm>
            <a:off x="4002479" y="4738832"/>
            <a:ext cx="1977081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Logic Service 1</a:t>
            </a:r>
            <a:endParaRPr lang="zh-CN" altLang="en-US" sz="2400" dirty="0"/>
          </a:p>
        </p:txBody>
      </p:sp>
      <p:sp>
        <p:nvSpPr>
          <p:cNvPr id="74" name="矩形 73">
            <a:extLst>
              <a:ext uri="{FF2B5EF4-FFF2-40B4-BE49-F238E27FC236}">
                <a16:creationId xmlns:a16="http://schemas.microsoft.com/office/drawing/2014/main" id="{52AC3140-654A-4C59-A294-932431575552}"/>
              </a:ext>
            </a:extLst>
          </p:cNvPr>
          <p:cNvSpPr/>
          <p:nvPr/>
        </p:nvSpPr>
        <p:spPr>
          <a:xfrm>
            <a:off x="12214525" y="4738832"/>
            <a:ext cx="1977081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Logic Service 2</a:t>
            </a:r>
            <a:endParaRPr lang="zh-CN" altLang="en-US" sz="2400" dirty="0"/>
          </a:p>
        </p:txBody>
      </p:sp>
      <p:sp>
        <p:nvSpPr>
          <p:cNvPr id="75" name="文本框 74">
            <a:extLst>
              <a:ext uri="{FF2B5EF4-FFF2-40B4-BE49-F238E27FC236}">
                <a16:creationId xmlns:a16="http://schemas.microsoft.com/office/drawing/2014/main" id="{3034D0EA-0AF3-4872-B96B-F398B89874FF}"/>
              </a:ext>
            </a:extLst>
          </p:cNvPr>
          <p:cNvSpPr txBox="1"/>
          <p:nvPr/>
        </p:nvSpPr>
        <p:spPr>
          <a:xfrm>
            <a:off x="2973735" y="8788175"/>
            <a:ext cx="120388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/>
              <a:t>Paxos </a:t>
            </a:r>
            <a:r>
              <a:rPr lang="zh-CN" altLang="en-US" sz="3200" dirty="0"/>
              <a:t>，</a:t>
            </a:r>
            <a:r>
              <a:rPr lang="en-US" altLang="zh-CN" sz="3200" dirty="0"/>
              <a:t>BASE</a:t>
            </a:r>
            <a:r>
              <a:rPr lang="zh-CN" altLang="en-US" sz="3200" dirty="0"/>
              <a:t>，</a:t>
            </a:r>
            <a:r>
              <a:rPr lang="en-US" altLang="zh-CN" sz="3200" dirty="0"/>
              <a:t>CAP</a:t>
            </a:r>
            <a:r>
              <a:rPr lang="zh-CN" altLang="en-US" sz="3200" dirty="0"/>
              <a:t>，</a:t>
            </a:r>
            <a:r>
              <a:rPr lang="en-US" altLang="zh-CN" sz="3200" dirty="0"/>
              <a:t>M-S,2M</a:t>
            </a:r>
            <a:r>
              <a:rPr lang="zh-CN" altLang="en-US" sz="3200" dirty="0"/>
              <a:t>，</a:t>
            </a:r>
            <a:r>
              <a:rPr lang="en-US" altLang="zh-CN" sz="3200" dirty="0"/>
              <a:t>DOCKER</a:t>
            </a:r>
            <a:r>
              <a:rPr lang="zh-CN" altLang="en-US" sz="3200" dirty="0"/>
              <a:t>，</a:t>
            </a:r>
            <a:r>
              <a:rPr lang="en-US" altLang="zh-CN" sz="3200" dirty="0"/>
              <a:t>Kubernetes ………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455603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4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 animBg="1"/>
      <p:bldP spid="63" grpId="0" animBg="1"/>
      <p:bldP spid="5" grpId="0" animBg="1"/>
      <p:bldP spid="6" grpId="0" animBg="1"/>
      <p:bldP spid="7" grpId="0" animBg="1"/>
      <p:bldP spid="20" grpId="0" animBg="1"/>
      <p:bldP spid="33" grpId="0" animBg="1"/>
      <p:bldP spid="27" grpId="0" animBg="1"/>
      <p:bldP spid="28" grpId="0" animBg="1"/>
      <p:bldP spid="31" grpId="0" animBg="1"/>
      <p:bldP spid="32" grpId="0" animBg="1"/>
      <p:bldP spid="2" grpId="0" animBg="1"/>
      <p:bldP spid="26" grpId="0" animBg="1"/>
      <p:bldP spid="34" grpId="0" animBg="1"/>
      <p:bldP spid="36" grpId="0" animBg="1"/>
      <p:bldP spid="3" grpId="0" animBg="1"/>
      <p:bldP spid="29" grpId="0" animBg="1"/>
      <p:bldP spid="40" grpId="0" animBg="1"/>
      <p:bldP spid="58" grpId="0" animBg="1"/>
      <p:bldP spid="59" grpId="0" animBg="1"/>
      <p:bldP spid="61" grpId="0" animBg="1"/>
      <p:bldP spid="62" grpId="0" animBg="1"/>
      <p:bldP spid="71" grpId="0" animBg="1"/>
      <p:bldP spid="74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0728EF4-0330-4642-B47E-A431B693DE58}"/>
              </a:ext>
            </a:extLst>
          </p:cNvPr>
          <p:cNvSpPr/>
          <p:nvPr/>
        </p:nvSpPr>
        <p:spPr>
          <a:xfrm>
            <a:off x="5249918" y="4690241"/>
            <a:ext cx="2475186" cy="3271345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/>
              <a:t>ECS 1</a:t>
            </a:r>
            <a:endParaRPr lang="zh-CN" altLang="en-US" sz="3600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8DC8FCCD-387B-44D6-8907-B79EE08BB4F6}"/>
              </a:ext>
            </a:extLst>
          </p:cNvPr>
          <p:cNvSpPr/>
          <p:nvPr/>
        </p:nvSpPr>
        <p:spPr>
          <a:xfrm>
            <a:off x="9648497" y="4690241"/>
            <a:ext cx="2475186" cy="3271345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/>
              <a:t>ECS 2</a:t>
            </a:r>
            <a:endParaRPr lang="zh-CN" altLang="en-US" sz="36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87D8A961-69EF-4B1E-AFF0-CB3F190F4624}"/>
              </a:ext>
            </a:extLst>
          </p:cNvPr>
          <p:cNvSpPr/>
          <p:nvPr/>
        </p:nvSpPr>
        <p:spPr>
          <a:xfrm>
            <a:off x="14047076" y="4690241"/>
            <a:ext cx="2475186" cy="3271345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/>
              <a:t>ECS N</a:t>
            </a:r>
            <a:endParaRPr lang="zh-CN" altLang="en-US" sz="3600" dirty="0"/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2CE794BF-1A59-4E00-A583-F1CCB3434239}"/>
              </a:ext>
            </a:extLst>
          </p:cNvPr>
          <p:cNvCxnSpPr>
            <a:cxnSpLocks/>
          </p:cNvCxnSpPr>
          <p:nvPr/>
        </p:nvCxnSpPr>
        <p:spPr>
          <a:xfrm>
            <a:off x="3736428" y="3515710"/>
            <a:ext cx="0" cy="6085490"/>
          </a:xfrm>
          <a:prstGeom prst="line">
            <a:avLst/>
          </a:prstGeom>
          <a:ln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710D05B3-9A18-4B5C-8D97-9314AE820DB5}"/>
              </a:ext>
            </a:extLst>
          </p:cNvPr>
          <p:cNvSpPr txBox="1"/>
          <p:nvPr/>
        </p:nvSpPr>
        <p:spPr>
          <a:xfrm>
            <a:off x="12675476" y="6325913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……</a:t>
            </a:r>
            <a:endParaRPr lang="zh-CN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A3407A6D-74FE-42CA-9B18-CED013B5DBCD}"/>
              </a:ext>
            </a:extLst>
          </p:cNvPr>
          <p:cNvSpPr/>
          <p:nvPr/>
        </p:nvSpPr>
        <p:spPr>
          <a:xfrm>
            <a:off x="462359" y="4690240"/>
            <a:ext cx="2475186" cy="3271345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/>
              <a:t>ECS 1</a:t>
            </a:r>
            <a:endParaRPr lang="zh-CN" altLang="en-US" sz="3600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917DAEB-5AD8-4CFA-A798-50F8C3ACB735}"/>
              </a:ext>
            </a:extLst>
          </p:cNvPr>
          <p:cNvSpPr txBox="1"/>
          <p:nvPr/>
        </p:nvSpPr>
        <p:spPr>
          <a:xfrm>
            <a:off x="9679670" y="8213833"/>
            <a:ext cx="241284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dirty="0"/>
              <a:t>运营环境</a:t>
            </a:r>
            <a:endParaRPr lang="en-US" altLang="zh-CN" sz="2400" dirty="0"/>
          </a:p>
          <a:p>
            <a:pPr algn="ctr"/>
            <a:r>
              <a:rPr lang="en-US" altLang="zh-CN" sz="2400" dirty="0"/>
              <a:t>Operation Env.</a:t>
            </a:r>
            <a:endParaRPr lang="zh-CN" altLang="en-US" sz="2400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6414181-DA30-44E5-BF06-CCD80E393B84}"/>
              </a:ext>
            </a:extLst>
          </p:cNvPr>
          <p:cNvSpPr txBox="1"/>
          <p:nvPr/>
        </p:nvSpPr>
        <p:spPr>
          <a:xfrm>
            <a:off x="50509" y="8213834"/>
            <a:ext cx="328647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dirty="0"/>
              <a:t>预发布环境</a:t>
            </a:r>
            <a:endParaRPr lang="en-US" altLang="zh-CN" sz="2400" dirty="0"/>
          </a:p>
          <a:p>
            <a:pPr algn="ctr"/>
            <a:r>
              <a:rPr lang="en-US" altLang="zh-CN" sz="2400" dirty="0"/>
              <a:t>Pre Deployment Env.</a:t>
            </a:r>
            <a:endParaRPr lang="zh-CN" altLang="en-US" sz="2400" dirty="0"/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0E661168-7BFE-4034-B4AF-A27CD2809ACE}"/>
              </a:ext>
            </a:extLst>
          </p:cNvPr>
          <p:cNvCxnSpPr/>
          <p:nvPr/>
        </p:nvCxnSpPr>
        <p:spPr>
          <a:xfrm>
            <a:off x="110359" y="3515710"/>
            <a:ext cx="16790275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18FD7A13-26A4-44E7-9041-4C2005FAC52F}"/>
              </a:ext>
            </a:extLst>
          </p:cNvPr>
          <p:cNvGrpSpPr/>
          <p:nvPr/>
        </p:nvGrpSpPr>
        <p:grpSpPr>
          <a:xfrm>
            <a:off x="489654" y="408922"/>
            <a:ext cx="4549643" cy="2152979"/>
            <a:chOff x="516949" y="1165667"/>
            <a:chExt cx="4549643" cy="2152979"/>
          </a:xfrm>
        </p:grpSpPr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3A6607A9-6C02-4E4A-B3E7-6404CD4E99D7}"/>
                </a:ext>
              </a:extLst>
            </p:cNvPr>
            <p:cNvSpPr/>
            <p:nvPr/>
          </p:nvSpPr>
          <p:spPr>
            <a:xfrm>
              <a:off x="516949" y="2949314"/>
              <a:ext cx="454964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/>
                <a:t>https://github.com/wapuboy/projectA</a:t>
              </a:r>
            </a:p>
          </p:txBody>
        </p:sp>
        <p:pic>
          <p:nvPicPr>
            <p:cNvPr id="16" name="图片 15">
              <a:extLst>
                <a:ext uri="{FF2B5EF4-FFF2-40B4-BE49-F238E27FC236}">
                  <a16:creationId xmlns:a16="http://schemas.microsoft.com/office/drawing/2014/main" id="{C84070A5-2BBA-4CFD-8339-5CF4028AB5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08363" y="1165667"/>
              <a:ext cx="2895600" cy="1743075"/>
            </a:xfrm>
            <a:prstGeom prst="rect">
              <a:avLst/>
            </a:prstGeom>
          </p:spPr>
        </p:pic>
      </p:grpSp>
      <p:sp>
        <p:nvSpPr>
          <p:cNvPr id="18" name="流程图: 可选过程 17">
            <a:extLst>
              <a:ext uri="{FF2B5EF4-FFF2-40B4-BE49-F238E27FC236}">
                <a16:creationId xmlns:a16="http://schemas.microsoft.com/office/drawing/2014/main" id="{59C41A94-41E4-48C3-9137-E7B887DD5F63}"/>
              </a:ext>
            </a:extLst>
          </p:cNvPr>
          <p:cNvSpPr/>
          <p:nvPr/>
        </p:nvSpPr>
        <p:spPr>
          <a:xfrm>
            <a:off x="9090819" y="408922"/>
            <a:ext cx="3601315" cy="2022401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4000" dirty="0"/>
              <a:t>   </a:t>
            </a:r>
            <a:r>
              <a:rPr lang="zh-CN" altLang="en-US" sz="4000" dirty="0"/>
              <a:t>自动化部署</a:t>
            </a:r>
            <a:endParaRPr lang="en-US" altLang="zh-CN" sz="4000" dirty="0"/>
          </a:p>
          <a:p>
            <a:pPr lvl="0" algn="ctr"/>
            <a:r>
              <a:rPr lang="en-US" altLang="zh-CN" sz="4000" dirty="0"/>
              <a:t>Automated deployment</a:t>
            </a:r>
            <a:endParaRPr lang="zh-CN" altLang="en-US" sz="4000" dirty="0"/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4D1701A7-7D9A-4E0C-B7BB-B52A0CA41BCB}"/>
              </a:ext>
            </a:extLst>
          </p:cNvPr>
          <p:cNvCxnSpPr>
            <a:cxnSpLocks/>
            <a:stCxn id="18" idx="2"/>
            <a:endCxn id="8" idx="0"/>
          </p:cNvCxnSpPr>
          <p:nvPr/>
        </p:nvCxnSpPr>
        <p:spPr>
          <a:xfrm flipH="1">
            <a:off x="1699952" y="2431323"/>
            <a:ext cx="9191525" cy="2258917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>
            <a:extLst>
              <a:ext uri="{FF2B5EF4-FFF2-40B4-BE49-F238E27FC236}">
                <a16:creationId xmlns:a16="http://schemas.microsoft.com/office/drawing/2014/main" id="{7E2B21BC-D620-4D04-B0F8-D685D8BC8F4E}"/>
              </a:ext>
            </a:extLst>
          </p:cNvPr>
          <p:cNvSpPr txBox="1"/>
          <p:nvPr/>
        </p:nvSpPr>
        <p:spPr>
          <a:xfrm>
            <a:off x="2193046" y="3477840"/>
            <a:ext cx="3098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/home/release/project A/</a:t>
            </a:r>
            <a:endParaRPr lang="zh-CN" altLang="en-US" dirty="0"/>
          </a:p>
        </p:txBody>
      </p:sp>
      <p:sp>
        <p:nvSpPr>
          <p:cNvPr id="24" name="箭头: 右 23">
            <a:extLst>
              <a:ext uri="{FF2B5EF4-FFF2-40B4-BE49-F238E27FC236}">
                <a16:creationId xmlns:a16="http://schemas.microsoft.com/office/drawing/2014/main" id="{E48BFE28-E67D-46A6-9F00-4041BCA445DA}"/>
              </a:ext>
            </a:extLst>
          </p:cNvPr>
          <p:cNvSpPr/>
          <p:nvPr/>
        </p:nvSpPr>
        <p:spPr>
          <a:xfrm>
            <a:off x="6431385" y="1030752"/>
            <a:ext cx="978408" cy="484632"/>
          </a:xfrm>
          <a:prstGeom prst="rightArrow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7A2A9376-5D4D-4561-9985-11CCF670EC16}"/>
              </a:ext>
            </a:extLst>
          </p:cNvPr>
          <p:cNvCxnSpPr>
            <a:cxnSpLocks/>
            <a:stCxn id="18" idx="2"/>
            <a:endCxn id="2" idx="0"/>
          </p:cNvCxnSpPr>
          <p:nvPr/>
        </p:nvCxnSpPr>
        <p:spPr>
          <a:xfrm flipH="1">
            <a:off x="6487511" y="2431323"/>
            <a:ext cx="4403966" cy="2258918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6805EE0C-23D5-4802-8E1D-F4E4712AC747}"/>
              </a:ext>
            </a:extLst>
          </p:cNvPr>
          <p:cNvCxnSpPr>
            <a:cxnSpLocks/>
            <a:stCxn id="18" idx="2"/>
            <a:endCxn id="3" idx="0"/>
          </p:cNvCxnSpPr>
          <p:nvPr/>
        </p:nvCxnSpPr>
        <p:spPr>
          <a:xfrm flipH="1">
            <a:off x="10886090" y="2431323"/>
            <a:ext cx="5387" cy="2258918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904F191F-B69A-48C0-AA8D-808E558FB4D3}"/>
              </a:ext>
            </a:extLst>
          </p:cNvPr>
          <p:cNvCxnSpPr>
            <a:cxnSpLocks/>
            <a:stCxn id="18" idx="2"/>
            <a:endCxn id="4" idx="0"/>
          </p:cNvCxnSpPr>
          <p:nvPr/>
        </p:nvCxnSpPr>
        <p:spPr>
          <a:xfrm>
            <a:off x="10891477" y="2431323"/>
            <a:ext cx="4393192" cy="2258918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2071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4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7BF8531A-2C89-43D6-B42B-69547092EAD5}"/>
              </a:ext>
            </a:extLst>
          </p:cNvPr>
          <p:cNvSpPr/>
          <p:nvPr/>
        </p:nvSpPr>
        <p:spPr>
          <a:xfrm>
            <a:off x="2732690" y="2380592"/>
            <a:ext cx="5801710" cy="4587765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6000" dirty="0"/>
              <a:t>Server</a:t>
            </a:r>
            <a:endParaRPr lang="zh-CN" altLang="en-US" sz="60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51885E8-95E0-4FE9-9298-0156CA973623}"/>
              </a:ext>
            </a:extLst>
          </p:cNvPr>
          <p:cNvSpPr/>
          <p:nvPr/>
        </p:nvSpPr>
        <p:spPr>
          <a:xfrm>
            <a:off x="1030014" y="3563006"/>
            <a:ext cx="2869324" cy="9144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9F88AA7-CFFE-467E-A177-715A55787BFE}"/>
              </a:ext>
            </a:extLst>
          </p:cNvPr>
          <p:cNvSpPr/>
          <p:nvPr/>
        </p:nvSpPr>
        <p:spPr>
          <a:xfrm>
            <a:off x="1030014" y="5265681"/>
            <a:ext cx="2869324" cy="9144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DA160C6E-B936-4433-AE70-94514668E8C4}"/>
              </a:ext>
            </a:extLst>
          </p:cNvPr>
          <p:cNvSpPr/>
          <p:nvPr/>
        </p:nvSpPr>
        <p:spPr>
          <a:xfrm>
            <a:off x="10499834" y="4217276"/>
            <a:ext cx="914400" cy="914400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chemeClr val="tx1">
                <a:lumMod val="85000"/>
              </a:schemeClr>
            </a:solidFill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interface</a:t>
            </a:r>
            <a:endParaRPr lang="zh-CN" altLang="en-US" dirty="0"/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44A0A535-0C6D-49FD-B599-8E631511BF25}"/>
              </a:ext>
            </a:extLst>
          </p:cNvPr>
          <p:cNvCxnSpPr>
            <a:cxnSpLocks/>
            <a:stCxn id="3" idx="3"/>
            <a:endCxn id="6" idx="2"/>
          </p:cNvCxnSpPr>
          <p:nvPr/>
        </p:nvCxnSpPr>
        <p:spPr>
          <a:xfrm>
            <a:off x="8534400" y="4674475"/>
            <a:ext cx="1965434" cy="1"/>
          </a:xfrm>
          <a:prstGeom prst="line">
            <a:avLst/>
          </a:prstGeom>
          <a:ln w="57150">
            <a:solidFill>
              <a:schemeClr val="tx1">
                <a:lumMod val="85000"/>
              </a:schemeClr>
            </a:solidFill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2" name="图示 11">
            <a:extLst>
              <a:ext uri="{FF2B5EF4-FFF2-40B4-BE49-F238E27FC236}">
                <a16:creationId xmlns:a16="http://schemas.microsoft.com/office/drawing/2014/main" id="{48AE18B0-B0C0-43C2-BB5A-D16376AE9BE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76144545"/>
              </p:ext>
            </p:extLst>
          </p:nvPr>
        </p:nvGraphicFramePr>
        <p:xfrm>
          <a:off x="12107917" y="1245477"/>
          <a:ext cx="4414345" cy="73481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710812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>
            <a:extLst>
              <a:ext uri="{FF2B5EF4-FFF2-40B4-BE49-F238E27FC236}">
                <a16:creationId xmlns:a16="http://schemas.microsoft.com/office/drawing/2014/main" id="{4036DC09-C902-485B-8837-10807BE957CD}"/>
              </a:ext>
            </a:extLst>
          </p:cNvPr>
          <p:cNvGrpSpPr/>
          <p:nvPr/>
        </p:nvGrpSpPr>
        <p:grpSpPr>
          <a:xfrm>
            <a:off x="0" y="110428"/>
            <a:ext cx="14300200" cy="2556733"/>
            <a:chOff x="215900" y="654224"/>
            <a:chExt cx="14300200" cy="2556733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9D4DA197-9F8D-450D-A796-D795F9D237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142433" y="654224"/>
              <a:ext cx="6510131" cy="2079625"/>
            </a:xfrm>
            <a:prstGeom prst="rect">
              <a:avLst/>
            </a:prstGeom>
          </p:spPr>
        </p:pic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025917F4-5B19-4361-997A-AB3D04C4BAE8}"/>
                </a:ext>
              </a:extLst>
            </p:cNvPr>
            <p:cNvSpPr/>
            <p:nvPr/>
          </p:nvSpPr>
          <p:spPr>
            <a:xfrm>
              <a:off x="215900" y="2841625"/>
              <a:ext cx="143002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dirty="0"/>
                <a:t>https://www.aliyun.com/product/iot-deviceconnect?spm=5176.8101214.loT.1.32b03325YWhOPO</a:t>
              </a: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70D34D60-D87A-4A14-9A0B-E8325684F707}"/>
              </a:ext>
            </a:extLst>
          </p:cNvPr>
          <p:cNvGrpSpPr/>
          <p:nvPr/>
        </p:nvGrpSpPr>
        <p:grpSpPr>
          <a:xfrm>
            <a:off x="215900" y="2962085"/>
            <a:ext cx="12407900" cy="2302005"/>
            <a:chOff x="215900" y="3573462"/>
            <a:chExt cx="12407900" cy="2302005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3E94A358-E61C-43D4-A42D-0EA70A0091D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58887" y="3573462"/>
              <a:ext cx="8277225" cy="1743075"/>
            </a:xfrm>
            <a:prstGeom prst="rect">
              <a:avLst/>
            </a:prstGeom>
          </p:spPr>
        </p:pic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C96EC007-65DB-4FBB-A6A7-860C3731ECA3}"/>
                </a:ext>
              </a:extLst>
            </p:cNvPr>
            <p:cNvSpPr/>
            <p:nvPr/>
          </p:nvSpPr>
          <p:spPr>
            <a:xfrm>
              <a:off x="215900" y="5506135"/>
              <a:ext cx="124079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dirty="0"/>
                <a:t>https://www.aliyun.com/product/oss?spm=5176.7920929.selected.3.e81b41d6WqXIm5</a:t>
              </a:r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C1DD7147-150B-4383-A238-1E4C9CFC2DA3}"/>
              </a:ext>
            </a:extLst>
          </p:cNvPr>
          <p:cNvGrpSpPr/>
          <p:nvPr/>
        </p:nvGrpSpPr>
        <p:grpSpPr>
          <a:xfrm>
            <a:off x="11427696" y="2482495"/>
            <a:ext cx="4838700" cy="3479414"/>
            <a:chOff x="10687050" y="3763962"/>
            <a:chExt cx="4838700" cy="3479414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61E5D49A-8089-4D33-8C30-C8E70F58F0E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687050" y="3763962"/>
              <a:ext cx="4838700" cy="3105150"/>
            </a:xfrm>
            <a:prstGeom prst="rect">
              <a:avLst/>
            </a:prstGeom>
          </p:spPr>
        </p:pic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3E03EE9B-77A4-4DC9-B653-FC75BDFDDC8B}"/>
                </a:ext>
              </a:extLst>
            </p:cNvPr>
            <p:cNvSpPr/>
            <p:nvPr/>
          </p:nvSpPr>
          <p:spPr>
            <a:xfrm>
              <a:off x="10687050" y="6874044"/>
              <a:ext cx="474681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/>
                <a:t>https://cloud.tencent.com/product/cdb</a:t>
              </a:r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C6CDF8F0-3E08-452B-8D8A-5320F587FBD9}"/>
              </a:ext>
            </a:extLst>
          </p:cNvPr>
          <p:cNvGrpSpPr/>
          <p:nvPr/>
        </p:nvGrpSpPr>
        <p:grpSpPr>
          <a:xfrm>
            <a:off x="11270534" y="571094"/>
            <a:ext cx="5153025" cy="1683672"/>
            <a:chOff x="10372725" y="674152"/>
            <a:chExt cx="5153025" cy="1683672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1FCB421D-91B3-405B-9E4D-22F2C1A4B2A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372725" y="674152"/>
              <a:ext cx="5153025" cy="1200150"/>
            </a:xfrm>
            <a:prstGeom prst="rect">
              <a:avLst/>
            </a:prstGeom>
          </p:spPr>
        </p:pic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AE41F3CE-A1B9-444A-BE59-24A6685591C4}"/>
                </a:ext>
              </a:extLst>
            </p:cNvPr>
            <p:cNvSpPr/>
            <p:nvPr/>
          </p:nvSpPr>
          <p:spPr>
            <a:xfrm>
              <a:off x="11063945" y="1988492"/>
              <a:ext cx="377058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/>
                <a:t>https://www.amazonaws.cn/s3/</a:t>
              </a: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09805780-DCE9-42DF-970C-3896C2B4964A}"/>
              </a:ext>
            </a:extLst>
          </p:cNvPr>
          <p:cNvGrpSpPr/>
          <p:nvPr/>
        </p:nvGrpSpPr>
        <p:grpSpPr>
          <a:xfrm>
            <a:off x="0" y="5651078"/>
            <a:ext cx="4996881" cy="1334055"/>
            <a:chOff x="2899056" y="6462326"/>
            <a:chExt cx="4996881" cy="1334055"/>
          </a:xfrm>
        </p:grpSpPr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B2A9BD77-8797-4125-9911-EDE3BE0575F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906835" y="6462326"/>
              <a:ext cx="2981325" cy="781050"/>
            </a:xfrm>
            <a:prstGeom prst="rect">
              <a:avLst/>
            </a:prstGeom>
          </p:spPr>
        </p:pic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695019B1-370C-4BD6-878E-CC0E0EA5F30D}"/>
                </a:ext>
              </a:extLst>
            </p:cNvPr>
            <p:cNvSpPr/>
            <p:nvPr/>
          </p:nvSpPr>
          <p:spPr>
            <a:xfrm>
              <a:off x="2899056" y="7427049"/>
              <a:ext cx="499688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/>
                <a:t>https://cloud.baidu.com/product/bos.html</a:t>
              </a: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F2DBEA8E-EA8E-4321-9B07-29115BDEED51}"/>
              </a:ext>
            </a:extLst>
          </p:cNvPr>
          <p:cNvGrpSpPr/>
          <p:nvPr/>
        </p:nvGrpSpPr>
        <p:grpSpPr>
          <a:xfrm>
            <a:off x="4626953" y="6066843"/>
            <a:ext cx="12102253" cy="3118582"/>
            <a:chOff x="4626953" y="6066843"/>
            <a:chExt cx="12102253" cy="3118582"/>
          </a:xfrm>
        </p:grpSpPr>
        <p:pic>
          <p:nvPicPr>
            <p:cNvPr id="17" name="图片 16">
              <a:extLst>
                <a:ext uri="{FF2B5EF4-FFF2-40B4-BE49-F238E27FC236}">
                  <a16:creationId xmlns:a16="http://schemas.microsoft.com/office/drawing/2014/main" id="{38544366-1E98-4CD0-B1D5-F14A0E49525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626953" y="6066843"/>
              <a:ext cx="12102253" cy="2762270"/>
            </a:xfrm>
            <a:prstGeom prst="rect">
              <a:avLst/>
            </a:prstGeom>
          </p:spPr>
        </p:pic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8FFB091D-A474-4E2B-9793-85CBB0177D20}"/>
                </a:ext>
              </a:extLst>
            </p:cNvPr>
            <p:cNvSpPr/>
            <p:nvPr/>
          </p:nvSpPr>
          <p:spPr>
            <a:xfrm>
              <a:off x="7825375" y="8816093"/>
              <a:ext cx="570540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/>
                <a:t>https://www.azure.cn/zh-cn/support/sla/storage/</a:t>
              </a:r>
            </a:p>
          </p:txBody>
        </p:sp>
      </p:grpSp>
      <p:sp>
        <p:nvSpPr>
          <p:cNvPr id="20" name="矩形 19">
            <a:extLst>
              <a:ext uri="{FF2B5EF4-FFF2-40B4-BE49-F238E27FC236}">
                <a16:creationId xmlns:a16="http://schemas.microsoft.com/office/drawing/2014/main" id="{03938B4E-EABD-4A0B-9B07-3E098C050937}"/>
              </a:ext>
            </a:extLst>
          </p:cNvPr>
          <p:cNvSpPr/>
          <p:nvPr/>
        </p:nvSpPr>
        <p:spPr>
          <a:xfrm>
            <a:off x="5135074" y="4338935"/>
            <a:ext cx="6798656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spc="50" dirty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怎么定义高可用性？</a:t>
            </a:r>
            <a:endParaRPr lang="en-US" altLang="zh-CN" sz="5400" b="1" cap="none" spc="50" dirty="0">
              <a:ln w="0"/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  <a:p>
            <a:pPr algn="ctr"/>
            <a:r>
              <a:rPr lang="en-US" altLang="zh-CN" sz="5400" b="1" cap="none" spc="50" dirty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How to define </a:t>
            </a:r>
            <a:r>
              <a:rPr lang="en-US" altLang="zh-CN" sz="5400" b="1" spc="50" dirty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HA</a:t>
            </a:r>
            <a:r>
              <a:rPr lang="zh-CN" altLang="en-US" sz="5400" b="1" spc="50" dirty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？</a:t>
            </a:r>
            <a:endParaRPr lang="zh-CN" altLang="en-US" sz="5400" b="1" cap="none" spc="50" dirty="0">
              <a:ln w="0"/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65729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4E03EB1-2D0B-4DD5-8219-053DDC0E41CE}"/>
              </a:ext>
            </a:extLst>
          </p:cNvPr>
          <p:cNvSpPr/>
          <p:nvPr/>
        </p:nvSpPr>
        <p:spPr>
          <a:xfrm>
            <a:off x="2001795" y="3388890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Callee</a:t>
            </a:r>
          </a:p>
          <a:p>
            <a:pPr algn="ctr"/>
            <a:r>
              <a:rPr lang="en-US" altLang="zh-CN" dirty="0"/>
              <a:t>V1.0</a:t>
            </a:r>
            <a:endParaRPr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B8C5E2BD-63DC-470A-9ACB-5666BEA5A55C}"/>
              </a:ext>
            </a:extLst>
          </p:cNvPr>
          <p:cNvSpPr/>
          <p:nvPr/>
        </p:nvSpPr>
        <p:spPr>
          <a:xfrm>
            <a:off x="2001788" y="1053463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Caller </a:t>
            </a:r>
            <a:endParaRPr lang="zh-CN" altLang="en-US" dirty="0"/>
          </a:p>
        </p:txBody>
      </p: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A939BE42-B4E9-468E-922D-709F1A3518F7}"/>
              </a:ext>
            </a:extLst>
          </p:cNvPr>
          <p:cNvCxnSpPr>
            <a:cxnSpLocks/>
            <a:stCxn id="4" idx="2"/>
            <a:endCxn id="3" idx="0"/>
          </p:cNvCxnSpPr>
          <p:nvPr/>
        </p:nvCxnSpPr>
        <p:spPr>
          <a:xfrm>
            <a:off x="2990329" y="1967863"/>
            <a:ext cx="7" cy="1421027"/>
          </a:xfrm>
          <a:prstGeom prst="straightConnector1">
            <a:avLst/>
          </a:prstGeom>
          <a:ln>
            <a:solidFill>
              <a:srgbClr val="0070C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15435CD7-2698-4316-9B2F-904978650EBB}"/>
              </a:ext>
            </a:extLst>
          </p:cNvPr>
          <p:cNvSpPr/>
          <p:nvPr/>
        </p:nvSpPr>
        <p:spPr>
          <a:xfrm>
            <a:off x="5049789" y="1053463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Caller</a:t>
            </a:r>
            <a:endParaRPr lang="zh-CN" altLang="en-US" dirty="0"/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A0591263-CBDB-43C7-9BA5-FEC9EA3CBA0E}"/>
              </a:ext>
            </a:extLst>
          </p:cNvPr>
          <p:cNvCxnSpPr>
            <a:cxnSpLocks/>
          </p:cNvCxnSpPr>
          <p:nvPr/>
        </p:nvCxnSpPr>
        <p:spPr>
          <a:xfrm>
            <a:off x="0" y="4905632"/>
            <a:ext cx="17068800" cy="98854"/>
          </a:xfrm>
          <a:prstGeom prst="line">
            <a:avLst/>
          </a:prstGeom>
          <a:ln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94F70DA9-DD4E-45FA-899F-DA0E8320806C}"/>
              </a:ext>
            </a:extLst>
          </p:cNvPr>
          <p:cNvCxnSpPr>
            <a:cxnSpLocks/>
          </p:cNvCxnSpPr>
          <p:nvPr/>
        </p:nvCxnSpPr>
        <p:spPr>
          <a:xfrm>
            <a:off x="7747686" y="0"/>
            <a:ext cx="86498" cy="9601200"/>
          </a:xfrm>
          <a:prstGeom prst="line">
            <a:avLst/>
          </a:prstGeom>
          <a:ln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>
            <a:extLst>
              <a:ext uri="{FF2B5EF4-FFF2-40B4-BE49-F238E27FC236}">
                <a16:creationId xmlns:a16="http://schemas.microsoft.com/office/drawing/2014/main" id="{C5C4A224-D875-4A78-A15C-49BDA016EF00}"/>
              </a:ext>
            </a:extLst>
          </p:cNvPr>
          <p:cNvSpPr/>
          <p:nvPr/>
        </p:nvSpPr>
        <p:spPr>
          <a:xfrm>
            <a:off x="5049788" y="3388890"/>
            <a:ext cx="1977081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Callee </a:t>
            </a:r>
          </a:p>
          <a:p>
            <a:pPr algn="ctr"/>
            <a:r>
              <a:rPr lang="en-US" altLang="zh-CN" dirty="0"/>
              <a:t>V1.0</a:t>
            </a:r>
            <a:endParaRPr lang="zh-CN" altLang="en-US" dirty="0"/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CBAB706D-A4BA-4343-BB35-FA233AD6B0AA}"/>
              </a:ext>
            </a:extLst>
          </p:cNvPr>
          <p:cNvCxnSpPr>
            <a:cxnSpLocks/>
            <a:stCxn id="6" idx="2"/>
            <a:endCxn id="3" idx="0"/>
          </p:cNvCxnSpPr>
          <p:nvPr/>
        </p:nvCxnSpPr>
        <p:spPr>
          <a:xfrm flipH="1">
            <a:off x="2990336" y="1967863"/>
            <a:ext cx="3047994" cy="1421027"/>
          </a:xfrm>
          <a:prstGeom prst="straightConnector1">
            <a:avLst/>
          </a:prstGeom>
          <a:ln>
            <a:solidFill>
              <a:srgbClr val="0070C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七边形 19">
            <a:extLst>
              <a:ext uri="{FF2B5EF4-FFF2-40B4-BE49-F238E27FC236}">
                <a16:creationId xmlns:a16="http://schemas.microsoft.com/office/drawing/2014/main" id="{2BCF9A82-FD4D-47BC-9D3C-117A97928F37}"/>
              </a:ext>
            </a:extLst>
          </p:cNvPr>
          <p:cNvSpPr/>
          <p:nvPr/>
        </p:nvSpPr>
        <p:spPr>
          <a:xfrm>
            <a:off x="16468" y="4905632"/>
            <a:ext cx="914400" cy="914400"/>
          </a:xfrm>
          <a:prstGeom prst="heptagon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44" name="七边形 43">
            <a:extLst>
              <a:ext uri="{FF2B5EF4-FFF2-40B4-BE49-F238E27FC236}">
                <a16:creationId xmlns:a16="http://schemas.microsoft.com/office/drawing/2014/main" id="{541E418F-9715-4A89-BC4D-097E7A0073D5}"/>
              </a:ext>
            </a:extLst>
          </p:cNvPr>
          <p:cNvSpPr/>
          <p:nvPr/>
        </p:nvSpPr>
        <p:spPr>
          <a:xfrm>
            <a:off x="16468" y="-24713"/>
            <a:ext cx="914400" cy="914400"/>
          </a:xfrm>
          <a:prstGeom prst="heptagon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9D1D43E7-532A-453E-870E-8D0E6C109896}"/>
              </a:ext>
            </a:extLst>
          </p:cNvPr>
          <p:cNvSpPr/>
          <p:nvPr/>
        </p:nvSpPr>
        <p:spPr>
          <a:xfrm>
            <a:off x="8760940" y="3388890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Callee</a:t>
            </a:r>
          </a:p>
          <a:p>
            <a:pPr algn="ctr"/>
            <a:r>
              <a:rPr lang="en-US" altLang="zh-CN" dirty="0"/>
              <a:t>V1.0</a:t>
            </a:r>
            <a:endParaRPr lang="zh-CN" altLang="en-US" dirty="0"/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18EB18D1-3456-40B5-B94A-53D7A785FB5C}"/>
              </a:ext>
            </a:extLst>
          </p:cNvPr>
          <p:cNvSpPr/>
          <p:nvPr/>
        </p:nvSpPr>
        <p:spPr>
          <a:xfrm>
            <a:off x="8760933" y="1053463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Caller </a:t>
            </a:r>
            <a:endParaRPr lang="zh-CN" altLang="en-US" dirty="0"/>
          </a:p>
        </p:txBody>
      </p:sp>
      <p:cxnSp>
        <p:nvCxnSpPr>
          <p:cNvPr id="47" name="直接箭头连接符 46">
            <a:extLst>
              <a:ext uri="{FF2B5EF4-FFF2-40B4-BE49-F238E27FC236}">
                <a16:creationId xmlns:a16="http://schemas.microsoft.com/office/drawing/2014/main" id="{52D12B84-D284-43FA-AB29-A6A6EF93F0C8}"/>
              </a:ext>
            </a:extLst>
          </p:cNvPr>
          <p:cNvCxnSpPr>
            <a:cxnSpLocks/>
            <a:stCxn id="46" idx="2"/>
            <a:endCxn id="45" idx="0"/>
          </p:cNvCxnSpPr>
          <p:nvPr/>
        </p:nvCxnSpPr>
        <p:spPr>
          <a:xfrm>
            <a:off x="9749474" y="1967863"/>
            <a:ext cx="7" cy="1421027"/>
          </a:xfrm>
          <a:prstGeom prst="straightConnector1">
            <a:avLst/>
          </a:prstGeom>
          <a:ln>
            <a:solidFill>
              <a:srgbClr val="0070C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矩形 47">
            <a:extLst>
              <a:ext uri="{FF2B5EF4-FFF2-40B4-BE49-F238E27FC236}">
                <a16:creationId xmlns:a16="http://schemas.microsoft.com/office/drawing/2014/main" id="{E2A436C9-4CCD-422B-880B-F2C7D2843022}"/>
              </a:ext>
            </a:extLst>
          </p:cNvPr>
          <p:cNvSpPr/>
          <p:nvPr/>
        </p:nvSpPr>
        <p:spPr>
          <a:xfrm>
            <a:off x="11808934" y="1053463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Caller</a:t>
            </a:r>
            <a:endParaRPr lang="zh-CN" altLang="en-US" dirty="0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32619CC1-85C8-4FE0-B552-0575ACAF17A3}"/>
              </a:ext>
            </a:extLst>
          </p:cNvPr>
          <p:cNvSpPr/>
          <p:nvPr/>
        </p:nvSpPr>
        <p:spPr>
          <a:xfrm>
            <a:off x="11808933" y="3388890"/>
            <a:ext cx="1977081" cy="914400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Callee </a:t>
            </a:r>
          </a:p>
          <a:p>
            <a:pPr algn="ctr"/>
            <a:r>
              <a:rPr lang="en-US" altLang="zh-CN" dirty="0"/>
              <a:t>V1.0</a:t>
            </a:r>
            <a:endParaRPr lang="zh-CN" altLang="en-US" dirty="0"/>
          </a:p>
        </p:txBody>
      </p:sp>
      <p:cxnSp>
        <p:nvCxnSpPr>
          <p:cNvPr id="50" name="直接箭头连接符 49">
            <a:extLst>
              <a:ext uri="{FF2B5EF4-FFF2-40B4-BE49-F238E27FC236}">
                <a16:creationId xmlns:a16="http://schemas.microsoft.com/office/drawing/2014/main" id="{705476E2-555A-4ACA-B23F-04C543D5D48F}"/>
              </a:ext>
            </a:extLst>
          </p:cNvPr>
          <p:cNvCxnSpPr>
            <a:cxnSpLocks/>
            <a:stCxn id="48" idx="2"/>
            <a:endCxn id="45" idx="0"/>
          </p:cNvCxnSpPr>
          <p:nvPr/>
        </p:nvCxnSpPr>
        <p:spPr>
          <a:xfrm flipH="1">
            <a:off x="9749481" y="1967863"/>
            <a:ext cx="3047994" cy="1421027"/>
          </a:xfrm>
          <a:prstGeom prst="straightConnector1">
            <a:avLst/>
          </a:prstGeom>
          <a:ln>
            <a:solidFill>
              <a:srgbClr val="0070C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矩形 50">
            <a:extLst>
              <a:ext uri="{FF2B5EF4-FFF2-40B4-BE49-F238E27FC236}">
                <a16:creationId xmlns:a16="http://schemas.microsoft.com/office/drawing/2014/main" id="{47E06947-9FB1-491F-B7E6-5F25EADD71F9}"/>
              </a:ext>
            </a:extLst>
          </p:cNvPr>
          <p:cNvSpPr/>
          <p:nvPr/>
        </p:nvSpPr>
        <p:spPr>
          <a:xfrm>
            <a:off x="14856926" y="3388890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Callee </a:t>
            </a:r>
          </a:p>
          <a:p>
            <a:pPr algn="ctr"/>
            <a:r>
              <a:rPr lang="en-US" altLang="zh-CN" dirty="0"/>
              <a:t>V1.0</a:t>
            </a:r>
            <a:endParaRPr lang="zh-CN" altLang="en-US" dirty="0"/>
          </a:p>
        </p:txBody>
      </p:sp>
      <p:sp>
        <p:nvSpPr>
          <p:cNvPr id="52" name="七边形 51">
            <a:extLst>
              <a:ext uri="{FF2B5EF4-FFF2-40B4-BE49-F238E27FC236}">
                <a16:creationId xmlns:a16="http://schemas.microsoft.com/office/drawing/2014/main" id="{70B749FC-8122-4A2F-AE16-72E171275922}"/>
              </a:ext>
            </a:extLst>
          </p:cNvPr>
          <p:cNvSpPr/>
          <p:nvPr/>
        </p:nvSpPr>
        <p:spPr>
          <a:xfrm>
            <a:off x="7747686" y="-66210"/>
            <a:ext cx="914400" cy="914400"/>
          </a:xfrm>
          <a:prstGeom prst="heptagon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cxnSp>
        <p:nvCxnSpPr>
          <p:cNvPr id="55" name="直接箭头连接符 54">
            <a:extLst>
              <a:ext uri="{FF2B5EF4-FFF2-40B4-BE49-F238E27FC236}">
                <a16:creationId xmlns:a16="http://schemas.microsoft.com/office/drawing/2014/main" id="{1B6E77A2-08C8-4DD5-A3E6-4D1D2F5B6D43}"/>
              </a:ext>
            </a:extLst>
          </p:cNvPr>
          <p:cNvCxnSpPr>
            <a:stCxn id="4" idx="2"/>
            <a:endCxn id="9" idx="0"/>
          </p:cNvCxnSpPr>
          <p:nvPr/>
        </p:nvCxnSpPr>
        <p:spPr>
          <a:xfrm>
            <a:off x="2990329" y="1967863"/>
            <a:ext cx="3048000" cy="1421027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箭头连接符 56">
            <a:extLst>
              <a:ext uri="{FF2B5EF4-FFF2-40B4-BE49-F238E27FC236}">
                <a16:creationId xmlns:a16="http://schemas.microsoft.com/office/drawing/2014/main" id="{1B6CE415-A2F7-492C-931D-DD8BD274979B}"/>
              </a:ext>
            </a:extLst>
          </p:cNvPr>
          <p:cNvCxnSpPr>
            <a:stCxn id="6" idx="2"/>
            <a:endCxn id="9" idx="0"/>
          </p:cNvCxnSpPr>
          <p:nvPr/>
        </p:nvCxnSpPr>
        <p:spPr>
          <a:xfrm flipH="1">
            <a:off x="6038329" y="1967863"/>
            <a:ext cx="1" cy="1421027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箭头连接符 58">
            <a:extLst>
              <a:ext uri="{FF2B5EF4-FFF2-40B4-BE49-F238E27FC236}">
                <a16:creationId xmlns:a16="http://schemas.microsoft.com/office/drawing/2014/main" id="{1C331590-4EC9-4AEC-A0B7-0FDAF0514CE8}"/>
              </a:ext>
            </a:extLst>
          </p:cNvPr>
          <p:cNvCxnSpPr>
            <a:cxnSpLocks/>
            <a:stCxn id="48" idx="2"/>
            <a:endCxn id="49" idx="0"/>
          </p:cNvCxnSpPr>
          <p:nvPr/>
        </p:nvCxnSpPr>
        <p:spPr>
          <a:xfrm flipH="1">
            <a:off x="12797474" y="1967863"/>
            <a:ext cx="1" cy="1421027"/>
          </a:xfrm>
          <a:prstGeom prst="straightConnector1">
            <a:avLst/>
          </a:prstGeom>
          <a:ln w="57150">
            <a:solidFill>
              <a:srgbClr val="FFC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箭头连接符 62">
            <a:extLst>
              <a:ext uri="{FF2B5EF4-FFF2-40B4-BE49-F238E27FC236}">
                <a16:creationId xmlns:a16="http://schemas.microsoft.com/office/drawing/2014/main" id="{C4106071-4B02-42F6-97C8-CB4F3B9ADCEC}"/>
              </a:ext>
            </a:extLst>
          </p:cNvPr>
          <p:cNvCxnSpPr>
            <a:cxnSpLocks/>
            <a:stCxn id="46" idx="2"/>
            <a:endCxn id="49" idx="0"/>
          </p:cNvCxnSpPr>
          <p:nvPr/>
        </p:nvCxnSpPr>
        <p:spPr>
          <a:xfrm>
            <a:off x="9749474" y="1967863"/>
            <a:ext cx="3048000" cy="1421027"/>
          </a:xfrm>
          <a:prstGeom prst="straightConnector1">
            <a:avLst/>
          </a:prstGeom>
          <a:ln w="57150">
            <a:solidFill>
              <a:srgbClr val="FFC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>
            <a:extLst>
              <a:ext uri="{FF2B5EF4-FFF2-40B4-BE49-F238E27FC236}">
                <a16:creationId xmlns:a16="http://schemas.microsoft.com/office/drawing/2014/main" id="{012FF388-C016-47DF-A345-65B5A39BADF5}"/>
              </a:ext>
            </a:extLst>
          </p:cNvPr>
          <p:cNvCxnSpPr>
            <a:cxnSpLocks/>
            <a:stCxn id="48" idx="2"/>
            <a:endCxn id="51" idx="0"/>
          </p:cNvCxnSpPr>
          <p:nvPr/>
        </p:nvCxnSpPr>
        <p:spPr>
          <a:xfrm>
            <a:off x="12797475" y="1967863"/>
            <a:ext cx="3047992" cy="1421027"/>
          </a:xfrm>
          <a:prstGeom prst="straightConnector1">
            <a:avLst/>
          </a:prstGeom>
          <a:ln>
            <a:solidFill>
              <a:srgbClr val="0070C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接箭头连接符 68">
            <a:extLst>
              <a:ext uri="{FF2B5EF4-FFF2-40B4-BE49-F238E27FC236}">
                <a16:creationId xmlns:a16="http://schemas.microsoft.com/office/drawing/2014/main" id="{5BE7FEF4-31C0-430A-AF3B-0B4ADEB1A685}"/>
              </a:ext>
            </a:extLst>
          </p:cNvPr>
          <p:cNvCxnSpPr>
            <a:cxnSpLocks/>
            <a:stCxn id="46" idx="2"/>
            <a:endCxn id="51" idx="0"/>
          </p:cNvCxnSpPr>
          <p:nvPr/>
        </p:nvCxnSpPr>
        <p:spPr>
          <a:xfrm>
            <a:off x="9749474" y="1967863"/>
            <a:ext cx="6095993" cy="1421027"/>
          </a:xfrm>
          <a:prstGeom prst="straightConnector1">
            <a:avLst/>
          </a:prstGeom>
          <a:ln>
            <a:solidFill>
              <a:srgbClr val="0070C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七边形 84">
            <a:extLst>
              <a:ext uri="{FF2B5EF4-FFF2-40B4-BE49-F238E27FC236}">
                <a16:creationId xmlns:a16="http://schemas.microsoft.com/office/drawing/2014/main" id="{60D4FDF5-3C61-44E5-ACB8-A4A819A01056}"/>
              </a:ext>
            </a:extLst>
          </p:cNvPr>
          <p:cNvSpPr/>
          <p:nvPr/>
        </p:nvSpPr>
        <p:spPr>
          <a:xfrm>
            <a:off x="7747686" y="4955059"/>
            <a:ext cx="914400" cy="914400"/>
          </a:xfrm>
          <a:prstGeom prst="heptagon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88" name="矩形 87">
            <a:extLst>
              <a:ext uri="{FF2B5EF4-FFF2-40B4-BE49-F238E27FC236}">
                <a16:creationId xmlns:a16="http://schemas.microsoft.com/office/drawing/2014/main" id="{B50E557C-5582-4C24-9373-7235719F9345}"/>
              </a:ext>
            </a:extLst>
          </p:cNvPr>
          <p:cNvSpPr/>
          <p:nvPr/>
        </p:nvSpPr>
        <p:spPr>
          <a:xfrm>
            <a:off x="2001794" y="8269625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Callee</a:t>
            </a:r>
          </a:p>
          <a:p>
            <a:pPr algn="ctr"/>
            <a:r>
              <a:rPr lang="en-US" altLang="zh-CN" dirty="0"/>
              <a:t>V1.0</a:t>
            </a:r>
            <a:endParaRPr lang="zh-CN" altLang="en-US" dirty="0"/>
          </a:p>
        </p:txBody>
      </p:sp>
      <p:sp>
        <p:nvSpPr>
          <p:cNvPr id="89" name="矩形 88">
            <a:extLst>
              <a:ext uri="{FF2B5EF4-FFF2-40B4-BE49-F238E27FC236}">
                <a16:creationId xmlns:a16="http://schemas.microsoft.com/office/drawing/2014/main" id="{28A373ED-9CF1-44B7-BE6D-A9CC96E52CED}"/>
              </a:ext>
            </a:extLst>
          </p:cNvPr>
          <p:cNvSpPr/>
          <p:nvPr/>
        </p:nvSpPr>
        <p:spPr>
          <a:xfrm>
            <a:off x="2001787" y="5934198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Caller </a:t>
            </a:r>
            <a:endParaRPr lang="zh-CN" altLang="en-US" dirty="0"/>
          </a:p>
        </p:txBody>
      </p:sp>
      <p:cxnSp>
        <p:nvCxnSpPr>
          <p:cNvPr id="90" name="直接箭头连接符 89">
            <a:extLst>
              <a:ext uri="{FF2B5EF4-FFF2-40B4-BE49-F238E27FC236}">
                <a16:creationId xmlns:a16="http://schemas.microsoft.com/office/drawing/2014/main" id="{49EA455F-0691-4108-8B79-ED70B7D368AF}"/>
              </a:ext>
            </a:extLst>
          </p:cNvPr>
          <p:cNvCxnSpPr>
            <a:cxnSpLocks/>
            <a:stCxn id="89" idx="2"/>
            <a:endCxn id="88" idx="0"/>
          </p:cNvCxnSpPr>
          <p:nvPr/>
        </p:nvCxnSpPr>
        <p:spPr>
          <a:xfrm>
            <a:off x="2990328" y="6848598"/>
            <a:ext cx="7" cy="1421027"/>
          </a:xfrm>
          <a:prstGeom prst="straightConnector1">
            <a:avLst/>
          </a:prstGeom>
          <a:ln>
            <a:solidFill>
              <a:srgbClr val="0070C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矩形 90">
            <a:extLst>
              <a:ext uri="{FF2B5EF4-FFF2-40B4-BE49-F238E27FC236}">
                <a16:creationId xmlns:a16="http://schemas.microsoft.com/office/drawing/2014/main" id="{EC3F1BE9-E2F5-4890-86E6-C026E64E6F30}"/>
              </a:ext>
            </a:extLst>
          </p:cNvPr>
          <p:cNvSpPr/>
          <p:nvPr/>
        </p:nvSpPr>
        <p:spPr>
          <a:xfrm>
            <a:off x="5049788" y="5934198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Caller</a:t>
            </a:r>
            <a:endParaRPr lang="zh-CN" altLang="en-US" dirty="0"/>
          </a:p>
        </p:txBody>
      </p:sp>
      <p:sp>
        <p:nvSpPr>
          <p:cNvPr id="92" name="矩形 91">
            <a:extLst>
              <a:ext uri="{FF2B5EF4-FFF2-40B4-BE49-F238E27FC236}">
                <a16:creationId xmlns:a16="http://schemas.microsoft.com/office/drawing/2014/main" id="{052AF39B-BC37-4BAE-9A37-32F00D5A0557}"/>
              </a:ext>
            </a:extLst>
          </p:cNvPr>
          <p:cNvSpPr/>
          <p:nvPr/>
        </p:nvSpPr>
        <p:spPr>
          <a:xfrm>
            <a:off x="5049787" y="8269625"/>
            <a:ext cx="1977081" cy="914400"/>
          </a:xfrm>
          <a:prstGeom prst="rect">
            <a:avLst/>
          </a:prstGeom>
          <a:solidFill>
            <a:srgbClr val="0070C0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Callee </a:t>
            </a:r>
          </a:p>
          <a:p>
            <a:pPr algn="ctr"/>
            <a:r>
              <a:rPr lang="en-US" altLang="zh-CN" dirty="0"/>
              <a:t>V1.0</a:t>
            </a:r>
            <a:endParaRPr lang="zh-CN" altLang="en-US" dirty="0"/>
          </a:p>
        </p:txBody>
      </p:sp>
      <p:cxnSp>
        <p:nvCxnSpPr>
          <p:cNvPr id="93" name="直接箭头连接符 92">
            <a:extLst>
              <a:ext uri="{FF2B5EF4-FFF2-40B4-BE49-F238E27FC236}">
                <a16:creationId xmlns:a16="http://schemas.microsoft.com/office/drawing/2014/main" id="{F17D042B-F562-4988-A764-9F461BD218C3}"/>
              </a:ext>
            </a:extLst>
          </p:cNvPr>
          <p:cNvCxnSpPr>
            <a:cxnSpLocks/>
            <a:stCxn id="91" idx="2"/>
            <a:endCxn id="88" idx="0"/>
          </p:cNvCxnSpPr>
          <p:nvPr/>
        </p:nvCxnSpPr>
        <p:spPr>
          <a:xfrm flipH="1">
            <a:off x="2990335" y="6848598"/>
            <a:ext cx="3047994" cy="1421027"/>
          </a:xfrm>
          <a:prstGeom prst="straightConnector1">
            <a:avLst/>
          </a:prstGeom>
          <a:ln>
            <a:solidFill>
              <a:srgbClr val="0070C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接箭头连接符 93">
            <a:extLst>
              <a:ext uri="{FF2B5EF4-FFF2-40B4-BE49-F238E27FC236}">
                <a16:creationId xmlns:a16="http://schemas.microsoft.com/office/drawing/2014/main" id="{DC011FE5-37EA-4DCF-A937-638B9767A406}"/>
              </a:ext>
            </a:extLst>
          </p:cNvPr>
          <p:cNvCxnSpPr>
            <a:cxnSpLocks/>
            <a:stCxn id="91" idx="2"/>
            <a:endCxn id="92" idx="0"/>
          </p:cNvCxnSpPr>
          <p:nvPr/>
        </p:nvCxnSpPr>
        <p:spPr>
          <a:xfrm flipH="1">
            <a:off x="6038328" y="6848598"/>
            <a:ext cx="1" cy="1421027"/>
          </a:xfrm>
          <a:prstGeom prst="straightConnector1">
            <a:avLst/>
          </a:prstGeom>
          <a:ln w="57150">
            <a:solidFill>
              <a:srgbClr val="FFC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直接箭头连接符 94">
            <a:extLst>
              <a:ext uri="{FF2B5EF4-FFF2-40B4-BE49-F238E27FC236}">
                <a16:creationId xmlns:a16="http://schemas.microsoft.com/office/drawing/2014/main" id="{6482F347-ECF2-4449-95B5-3C6EC6EA4FA5}"/>
              </a:ext>
            </a:extLst>
          </p:cNvPr>
          <p:cNvCxnSpPr>
            <a:cxnSpLocks/>
            <a:stCxn id="89" idx="2"/>
            <a:endCxn id="92" idx="0"/>
          </p:cNvCxnSpPr>
          <p:nvPr/>
        </p:nvCxnSpPr>
        <p:spPr>
          <a:xfrm>
            <a:off x="2990328" y="6848598"/>
            <a:ext cx="3048000" cy="1421027"/>
          </a:xfrm>
          <a:prstGeom prst="straightConnector1">
            <a:avLst/>
          </a:prstGeom>
          <a:ln w="57150">
            <a:solidFill>
              <a:srgbClr val="FFC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矩形 95">
            <a:extLst>
              <a:ext uri="{FF2B5EF4-FFF2-40B4-BE49-F238E27FC236}">
                <a16:creationId xmlns:a16="http://schemas.microsoft.com/office/drawing/2014/main" id="{62626E40-E75D-4CF4-B298-580F464C7052}"/>
              </a:ext>
            </a:extLst>
          </p:cNvPr>
          <p:cNvSpPr/>
          <p:nvPr/>
        </p:nvSpPr>
        <p:spPr>
          <a:xfrm>
            <a:off x="8760940" y="8200644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Callee</a:t>
            </a:r>
          </a:p>
          <a:p>
            <a:pPr algn="ctr"/>
            <a:r>
              <a:rPr lang="en-US" altLang="zh-CN" dirty="0"/>
              <a:t>V1.0</a:t>
            </a:r>
            <a:endParaRPr lang="zh-CN" altLang="en-US" dirty="0"/>
          </a:p>
        </p:txBody>
      </p:sp>
      <p:sp>
        <p:nvSpPr>
          <p:cNvPr id="97" name="矩形 96">
            <a:extLst>
              <a:ext uri="{FF2B5EF4-FFF2-40B4-BE49-F238E27FC236}">
                <a16:creationId xmlns:a16="http://schemas.microsoft.com/office/drawing/2014/main" id="{EAB9D784-08E4-410B-817B-F28EA027560F}"/>
              </a:ext>
            </a:extLst>
          </p:cNvPr>
          <p:cNvSpPr/>
          <p:nvPr/>
        </p:nvSpPr>
        <p:spPr>
          <a:xfrm>
            <a:off x="8760933" y="5865217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Caller </a:t>
            </a:r>
            <a:endParaRPr lang="zh-CN" altLang="en-US" dirty="0"/>
          </a:p>
        </p:txBody>
      </p:sp>
      <p:cxnSp>
        <p:nvCxnSpPr>
          <p:cNvPr id="98" name="直接箭头连接符 97">
            <a:extLst>
              <a:ext uri="{FF2B5EF4-FFF2-40B4-BE49-F238E27FC236}">
                <a16:creationId xmlns:a16="http://schemas.microsoft.com/office/drawing/2014/main" id="{3B2A769F-5601-4056-A94A-718AF7088C5D}"/>
              </a:ext>
            </a:extLst>
          </p:cNvPr>
          <p:cNvCxnSpPr>
            <a:cxnSpLocks/>
            <a:stCxn id="97" idx="2"/>
            <a:endCxn id="96" idx="0"/>
          </p:cNvCxnSpPr>
          <p:nvPr/>
        </p:nvCxnSpPr>
        <p:spPr>
          <a:xfrm>
            <a:off x="9749474" y="6779617"/>
            <a:ext cx="7" cy="1421027"/>
          </a:xfrm>
          <a:prstGeom prst="straightConnector1">
            <a:avLst/>
          </a:prstGeom>
          <a:ln>
            <a:solidFill>
              <a:srgbClr val="0070C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矩形 98">
            <a:extLst>
              <a:ext uri="{FF2B5EF4-FFF2-40B4-BE49-F238E27FC236}">
                <a16:creationId xmlns:a16="http://schemas.microsoft.com/office/drawing/2014/main" id="{8643857C-7835-4A66-B521-4295C3EB444F}"/>
              </a:ext>
            </a:extLst>
          </p:cNvPr>
          <p:cNvSpPr/>
          <p:nvPr/>
        </p:nvSpPr>
        <p:spPr>
          <a:xfrm>
            <a:off x="11808934" y="5865217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Caller</a:t>
            </a:r>
            <a:endParaRPr lang="zh-CN" altLang="en-US" dirty="0"/>
          </a:p>
        </p:txBody>
      </p:sp>
      <p:sp>
        <p:nvSpPr>
          <p:cNvPr id="100" name="矩形 99">
            <a:extLst>
              <a:ext uri="{FF2B5EF4-FFF2-40B4-BE49-F238E27FC236}">
                <a16:creationId xmlns:a16="http://schemas.microsoft.com/office/drawing/2014/main" id="{70F3D466-6330-4C21-B992-281403E11E91}"/>
              </a:ext>
            </a:extLst>
          </p:cNvPr>
          <p:cNvSpPr/>
          <p:nvPr/>
        </p:nvSpPr>
        <p:spPr>
          <a:xfrm>
            <a:off x="11808933" y="8200644"/>
            <a:ext cx="1977081" cy="914400"/>
          </a:xfrm>
          <a:prstGeom prst="rect">
            <a:avLst/>
          </a:prstGeom>
          <a:solidFill>
            <a:srgbClr val="0070C0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Callee </a:t>
            </a:r>
          </a:p>
          <a:p>
            <a:pPr algn="ctr"/>
            <a:r>
              <a:rPr lang="en-US" altLang="zh-CN" dirty="0"/>
              <a:t>V1.0</a:t>
            </a:r>
            <a:endParaRPr lang="zh-CN" altLang="en-US" dirty="0"/>
          </a:p>
        </p:txBody>
      </p:sp>
      <p:cxnSp>
        <p:nvCxnSpPr>
          <p:cNvPr id="101" name="直接箭头连接符 100">
            <a:extLst>
              <a:ext uri="{FF2B5EF4-FFF2-40B4-BE49-F238E27FC236}">
                <a16:creationId xmlns:a16="http://schemas.microsoft.com/office/drawing/2014/main" id="{B07E6165-698D-4606-A990-9AF1982B1B54}"/>
              </a:ext>
            </a:extLst>
          </p:cNvPr>
          <p:cNvCxnSpPr>
            <a:cxnSpLocks/>
            <a:stCxn id="99" idx="2"/>
            <a:endCxn id="96" idx="0"/>
          </p:cNvCxnSpPr>
          <p:nvPr/>
        </p:nvCxnSpPr>
        <p:spPr>
          <a:xfrm flipH="1">
            <a:off x="9749481" y="6779617"/>
            <a:ext cx="3047994" cy="1421027"/>
          </a:xfrm>
          <a:prstGeom prst="straightConnector1">
            <a:avLst/>
          </a:prstGeom>
          <a:ln>
            <a:solidFill>
              <a:srgbClr val="0070C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矩形 101">
            <a:extLst>
              <a:ext uri="{FF2B5EF4-FFF2-40B4-BE49-F238E27FC236}">
                <a16:creationId xmlns:a16="http://schemas.microsoft.com/office/drawing/2014/main" id="{D8E296D6-7300-4624-AAE3-640DEBD8D99F}"/>
              </a:ext>
            </a:extLst>
          </p:cNvPr>
          <p:cNvSpPr/>
          <p:nvPr/>
        </p:nvSpPr>
        <p:spPr>
          <a:xfrm>
            <a:off x="14856926" y="8200644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Callee </a:t>
            </a:r>
          </a:p>
          <a:p>
            <a:pPr algn="ctr"/>
            <a:r>
              <a:rPr lang="en-US" altLang="zh-CN" dirty="0"/>
              <a:t>V1.0</a:t>
            </a:r>
            <a:endParaRPr lang="zh-CN" altLang="en-US" dirty="0"/>
          </a:p>
        </p:txBody>
      </p:sp>
      <p:cxnSp>
        <p:nvCxnSpPr>
          <p:cNvPr id="103" name="直接箭头连接符 102">
            <a:extLst>
              <a:ext uri="{FF2B5EF4-FFF2-40B4-BE49-F238E27FC236}">
                <a16:creationId xmlns:a16="http://schemas.microsoft.com/office/drawing/2014/main" id="{AE156AB7-7E5E-46AB-A11A-1B0ECC1C32E5}"/>
              </a:ext>
            </a:extLst>
          </p:cNvPr>
          <p:cNvCxnSpPr>
            <a:cxnSpLocks/>
            <a:stCxn id="99" idx="2"/>
            <a:endCxn id="100" idx="0"/>
          </p:cNvCxnSpPr>
          <p:nvPr/>
        </p:nvCxnSpPr>
        <p:spPr>
          <a:xfrm flipH="1">
            <a:off x="12797474" y="6779617"/>
            <a:ext cx="1" cy="1421027"/>
          </a:xfrm>
          <a:prstGeom prst="straightConnector1">
            <a:avLst/>
          </a:prstGeom>
          <a:ln w="57150">
            <a:solidFill>
              <a:srgbClr val="FFC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接箭头连接符 103">
            <a:extLst>
              <a:ext uri="{FF2B5EF4-FFF2-40B4-BE49-F238E27FC236}">
                <a16:creationId xmlns:a16="http://schemas.microsoft.com/office/drawing/2014/main" id="{31381AE6-BDB4-41A7-84BA-1E642B5F11D6}"/>
              </a:ext>
            </a:extLst>
          </p:cNvPr>
          <p:cNvCxnSpPr>
            <a:cxnSpLocks/>
            <a:stCxn id="97" idx="2"/>
            <a:endCxn id="100" idx="0"/>
          </p:cNvCxnSpPr>
          <p:nvPr/>
        </p:nvCxnSpPr>
        <p:spPr>
          <a:xfrm>
            <a:off x="9749474" y="6779617"/>
            <a:ext cx="3048000" cy="1421027"/>
          </a:xfrm>
          <a:prstGeom prst="straightConnector1">
            <a:avLst/>
          </a:prstGeom>
          <a:ln>
            <a:solidFill>
              <a:srgbClr val="0070C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接箭头连接符 104">
            <a:extLst>
              <a:ext uri="{FF2B5EF4-FFF2-40B4-BE49-F238E27FC236}">
                <a16:creationId xmlns:a16="http://schemas.microsoft.com/office/drawing/2014/main" id="{3FCE48D1-2C4B-4350-AD49-C7D103B1C6AF}"/>
              </a:ext>
            </a:extLst>
          </p:cNvPr>
          <p:cNvCxnSpPr>
            <a:cxnSpLocks/>
            <a:stCxn id="99" idx="2"/>
            <a:endCxn id="102" idx="0"/>
          </p:cNvCxnSpPr>
          <p:nvPr/>
        </p:nvCxnSpPr>
        <p:spPr>
          <a:xfrm>
            <a:off x="12797475" y="6779617"/>
            <a:ext cx="3047992" cy="1421027"/>
          </a:xfrm>
          <a:prstGeom prst="straightConnector1">
            <a:avLst/>
          </a:prstGeom>
          <a:ln>
            <a:solidFill>
              <a:srgbClr val="0070C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接箭头连接符 105">
            <a:extLst>
              <a:ext uri="{FF2B5EF4-FFF2-40B4-BE49-F238E27FC236}">
                <a16:creationId xmlns:a16="http://schemas.microsoft.com/office/drawing/2014/main" id="{CD5EC916-806C-41DA-A455-D7A184EE2FA2}"/>
              </a:ext>
            </a:extLst>
          </p:cNvPr>
          <p:cNvCxnSpPr>
            <a:cxnSpLocks/>
            <a:stCxn id="97" idx="2"/>
            <a:endCxn id="102" idx="0"/>
          </p:cNvCxnSpPr>
          <p:nvPr/>
        </p:nvCxnSpPr>
        <p:spPr>
          <a:xfrm>
            <a:off x="9749474" y="6779617"/>
            <a:ext cx="6095993" cy="1421027"/>
          </a:xfrm>
          <a:prstGeom prst="straightConnector1">
            <a:avLst/>
          </a:prstGeom>
          <a:ln>
            <a:solidFill>
              <a:srgbClr val="0070C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箭头: 左 106">
            <a:extLst>
              <a:ext uri="{FF2B5EF4-FFF2-40B4-BE49-F238E27FC236}">
                <a16:creationId xmlns:a16="http://schemas.microsoft.com/office/drawing/2014/main" id="{242BE7E3-DF72-420B-A8DE-BCFA51E5193D}"/>
              </a:ext>
            </a:extLst>
          </p:cNvPr>
          <p:cNvSpPr/>
          <p:nvPr/>
        </p:nvSpPr>
        <p:spPr>
          <a:xfrm>
            <a:off x="12855146" y="7016496"/>
            <a:ext cx="978408" cy="484632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0254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7" presetClass="emph" presetSubtype="0" fill="remove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4" dur="250" autoRev="1" fill="remove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55" dur="250" autoRev="1" fill="remove"/>
                                        <p:tgtEl>
                                          <p:spTgt spid="4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56" dur="250" autoRev="1" fill="remove"/>
                                        <p:tgtEl>
                                          <p:spTgt spid="4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7" dur="250" autoRev="1" fill="remove"/>
                                        <p:tgtEl>
                                          <p:spTgt spid="4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"/>
                            </p:stCondLst>
                            <p:childTnLst>
                              <p:par>
                                <p:cTn id="59" presetID="42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27" presetClass="emph" presetSubtype="0" repeatCount="3000" fill="remove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2" dur="500" autoRev="1" fill="remove"/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03" dur="500" autoRev="1" fill="remove"/>
                                        <p:tgtEl>
                                          <p:spTgt spid="9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04" dur="500" autoRev="1" fill="remove"/>
                                        <p:tgtEl>
                                          <p:spTgt spid="9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5" dur="500" autoRev="1" fill="remove"/>
                                        <p:tgtEl>
                                          <p:spTgt spid="9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3000"/>
                            </p:stCondLst>
                            <p:childTnLst>
                              <p:par>
                                <p:cTn id="107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9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2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8" fill="hold">
                      <p:stCondLst>
                        <p:cond delay="indefinite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presetID="42" presetClass="entr" presetSubtype="0" repeatCount="3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3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5" fill="hold">
                            <p:stCondLst>
                              <p:cond delay="3000"/>
                            </p:stCondLst>
                            <p:childTnLst>
                              <p:par>
                                <p:cTn id="156" presetID="27" presetClass="emph" presetSubtype="0" repeatCount="300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7" dur="500" autoRev="1" fill="remove"/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58" dur="500" autoRev="1" fill="remove"/>
                                        <p:tgtEl>
                                          <p:spTgt spid="10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59" dur="500" autoRev="1" fill="remove"/>
                                        <p:tgtEl>
                                          <p:spTgt spid="10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0" dur="500" autoRev="1" fill="remove"/>
                                        <p:tgtEl>
                                          <p:spTgt spid="10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1" fill="hold">
                            <p:stCondLst>
                              <p:cond delay="6000"/>
                            </p:stCondLst>
                            <p:childTnLst>
                              <p:par>
                                <p:cTn id="162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3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5" fill="hold">
                            <p:stCondLst>
                              <p:cond delay="6500"/>
                            </p:stCondLst>
                            <p:childTnLst>
                              <p:par>
                                <p:cTn id="166" presetID="10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7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45" grpId="0" animBg="1"/>
      <p:bldP spid="46" grpId="0" animBg="1"/>
      <p:bldP spid="48" grpId="0" animBg="1"/>
      <p:bldP spid="49" grpId="0" animBg="1"/>
      <p:bldP spid="49" grpId="1" animBg="1"/>
      <p:bldP spid="51" grpId="0" animBg="1"/>
      <p:bldP spid="88" grpId="0" animBg="1"/>
      <p:bldP spid="89" grpId="0" animBg="1"/>
      <p:bldP spid="91" grpId="0" animBg="1"/>
      <p:bldP spid="92" grpId="0" animBg="1"/>
      <p:bldP spid="92" grpId="1" animBg="1"/>
      <p:bldP spid="96" grpId="0" animBg="1"/>
      <p:bldP spid="97" grpId="0" animBg="1"/>
      <p:bldP spid="99" grpId="0" animBg="1"/>
      <p:bldP spid="100" grpId="0" animBg="1"/>
      <p:bldP spid="102" grpId="0" animBg="1"/>
      <p:bldP spid="107" grpId="0" animBg="1"/>
      <p:bldP spid="107" grpId="1" animBg="1"/>
      <p:bldP spid="107" grpId="2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FCD32B3B-EF3A-470C-B925-C75102139225}"/>
              </a:ext>
            </a:extLst>
          </p:cNvPr>
          <p:cNvSpPr/>
          <p:nvPr/>
        </p:nvSpPr>
        <p:spPr>
          <a:xfrm>
            <a:off x="262759" y="173421"/>
            <a:ext cx="7480738" cy="4627179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zh-CN" sz="3600" dirty="0"/>
              <a:t>ECS 1</a:t>
            </a:r>
            <a:endParaRPr lang="zh-CN" altLang="en-US" sz="36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77B0C1A2-FEB2-4469-8E1E-78F9A0CE5851}"/>
              </a:ext>
            </a:extLst>
          </p:cNvPr>
          <p:cNvSpPr/>
          <p:nvPr/>
        </p:nvSpPr>
        <p:spPr>
          <a:xfrm>
            <a:off x="1114096" y="567559"/>
            <a:ext cx="7480738" cy="4627179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zh-CN" sz="3600" dirty="0"/>
              <a:t>ECS 2</a:t>
            </a:r>
            <a:endParaRPr lang="zh-CN" altLang="en-US" sz="3600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FA01BFB-A6FE-45DE-95E0-549FB6ED04CD}"/>
              </a:ext>
            </a:extLst>
          </p:cNvPr>
          <p:cNvSpPr/>
          <p:nvPr/>
        </p:nvSpPr>
        <p:spPr>
          <a:xfrm>
            <a:off x="2351689" y="1229711"/>
            <a:ext cx="7480738" cy="4627179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zh-CN" sz="3600" dirty="0"/>
              <a:t>ECS N</a:t>
            </a:r>
            <a:endParaRPr lang="zh-CN" altLang="en-US" sz="360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C874C496-E4BC-4A42-B35A-39770B68D3CC}"/>
              </a:ext>
            </a:extLst>
          </p:cNvPr>
          <p:cNvSpPr/>
          <p:nvPr/>
        </p:nvSpPr>
        <p:spPr>
          <a:xfrm>
            <a:off x="11406351" y="5856890"/>
            <a:ext cx="5399690" cy="3271345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zh-CN" sz="3600" dirty="0"/>
              <a:t>Name Server</a:t>
            </a:r>
            <a:endParaRPr lang="zh-CN" altLang="en-US" sz="36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39FEDDF-FD73-4520-8BA1-8E54EBEA46BC}"/>
              </a:ext>
            </a:extLst>
          </p:cNvPr>
          <p:cNvSpPr/>
          <p:nvPr/>
        </p:nvSpPr>
        <p:spPr>
          <a:xfrm>
            <a:off x="2936327" y="2073168"/>
            <a:ext cx="4876800" cy="2065282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zh-CN" sz="3200" dirty="0"/>
              <a:t>Service A</a:t>
            </a:r>
            <a:endParaRPr lang="zh-CN" altLang="en-US" sz="3200" dirty="0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55116866-3237-42CA-9746-07E74BE0813F}"/>
              </a:ext>
            </a:extLst>
          </p:cNvPr>
          <p:cNvSpPr/>
          <p:nvPr/>
        </p:nvSpPr>
        <p:spPr>
          <a:xfrm>
            <a:off x="5253858" y="3452652"/>
            <a:ext cx="2559269" cy="662151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Name Service API</a:t>
            </a:r>
            <a:endParaRPr lang="zh-CN" altLang="en-US" dirty="0"/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55C5DD84-20CA-45FC-A820-7C1F0F4B3285}"/>
              </a:ext>
            </a:extLst>
          </p:cNvPr>
          <p:cNvSpPr/>
          <p:nvPr/>
        </p:nvSpPr>
        <p:spPr>
          <a:xfrm>
            <a:off x="7162799" y="5060733"/>
            <a:ext cx="2559269" cy="662151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Name Service Agent</a:t>
            </a:r>
            <a:endParaRPr lang="zh-CN" altLang="en-US" dirty="0"/>
          </a:p>
        </p:txBody>
      </p:sp>
      <p:sp>
        <p:nvSpPr>
          <p:cNvPr id="10" name="流程图: 多文档 9">
            <a:extLst>
              <a:ext uri="{FF2B5EF4-FFF2-40B4-BE49-F238E27FC236}">
                <a16:creationId xmlns:a16="http://schemas.microsoft.com/office/drawing/2014/main" id="{42BCF5FE-7062-4B2E-8C54-ACEAD47037FA}"/>
              </a:ext>
            </a:extLst>
          </p:cNvPr>
          <p:cNvSpPr/>
          <p:nvPr/>
        </p:nvSpPr>
        <p:spPr>
          <a:xfrm>
            <a:off x="8771723" y="3404251"/>
            <a:ext cx="1060704" cy="758952"/>
          </a:xfrm>
          <a:prstGeom prst="flowChartMultidocumen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Route </a:t>
            </a:r>
            <a:endParaRPr lang="zh-CN" altLang="en-US" dirty="0"/>
          </a:p>
        </p:txBody>
      </p:sp>
      <p:sp>
        <p:nvSpPr>
          <p:cNvPr id="11" name="流程图: 多文档 10">
            <a:extLst>
              <a:ext uri="{FF2B5EF4-FFF2-40B4-BE49-F238E27FC236}">
                <a16:creationId xmlns:a16="http://schemas.microsoft.com/office/drawing/2014/main" id="{18160A29-5E47-4099-A2E2-1809464589B5}"/>
              </a:ext>
            </a:extLst>
          </p:cNvPr>
          <p:cNvSpPr/>
          <p:nvPr/>
        </p:nvSpPr>
        <p:spPr>
          <a:xfrm>
            <a:off x="4723506" y="4808481"/>
            <a:ext cx="1060704" cy="758952"/>
          </a:xfrm>
          <a:prstGeom prst="flowChartMultidocumen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Call Log </a:t>
            </a:r>
            <a:endParaRPr lang="zh-CN" altLang="en-US" dirty="0"/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1F431E08-25D1-4A5C-B9DD-3441E91A3ABC}"/>
              </a:ext>
            </a:extLst>
          </p:cNvPr>
          <p:cNvCxnSpPr>
            <a:stCxn id="8" idx="2"/>
            <a:endCxn id="11" idx="0"/>
          </p:cNvCxnSpPr>
          <p:nvPr/>
        </p:nvCxnSpPr>
        <p:spPr>
          <a:xfrm flipH="1">
            <a:off x="5326831" y="4114803"/>
            <a:ext cx="1206662" cy="6936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BF13230C-F7EE-4F5F-8019-8C3D4DB35CD6}"/>
              </a:ext>
            </a:extLst>
          </p:cNvPr>
          <p:cNvSpPr txBox="1"/>
          <p:nvPr/>
        </p:nvSpPr>
        <p:spPr>
          <a:xfrm>
            <a:off x="5378330" y="4230259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W</a:t>
            </a:r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A1DA8E16-5CE7-4770-9159-2C05B12D800B}"/>
              </a:ext>
            </a:extLst>
          </p:cNvPr>
          <p:cNvCxnSpPr>
            <a:stCxn id="8" idx="3"/>
            <a:endCxn id="10" idx="1"/>
          </p:cNvCxnSpPr>
          <p:nvPr/>
        </p:nvCxnSpPr>
        <p:spPr>
          <a:xfrm flipV="1">
            <a:off x="7813127" y="3783727"/>
            <a:ext cx="95859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E2106218-1FD2-4ACC-A422-8F7F8A646BD4}"/>
              </a:ext>
            </a:extLst>
          </p:cNvPr>
          <p:cNvSpPr txBox="1"/>
          <p:nvPr/>
        </p:nvSpPr>
        <p:spPr>
          <a:xfrm>
            <a:off x="8111785" y="3429007"/>
            <a:ext cx="324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R</a:t>
            </a:r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EEBCD7F2-FFA1-4B6F-A5C7-5DCD43AD219F}"/>
              </a:ext>
            </a:extLst>
          </p:cNvPr>
          <p:cNvCxnSpPr>
            <a:stCxn id="9" idx="0"/>
            <a:endCxn id="10" idx="2"/>
          </p:cNvCxnSpPr>
          <p:nvPr/>
        </p:nvCxnSpPr>
        <p:spPr>
          <a:xfrm flipV="1">
            <a:off x="8442434" y="4134461"/>
            <a:ext cx="785883" cy="9262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DEA935D3-FD0E-48EE-B73E-DEC612631291}"/>
              </a:ext>
            </a:extLst>
          </p:cNvPr>
          <p:cNvSpPr txBox="1"/>
          <p:nvPr/>
        </p:nvSpPr>
        <p:spPr>
          <a:xfrm>
            <a:off x="8277399" y="4309666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W</a:t>
            </a:r>
          </a:p>
        </p:txBody>
      </p: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7178E21A-D8B2-4815-8699-707AF83013E9}"/>
              </a:ext>
            </a:extLst>
          </p:cNvPr>
          <p:cNvCxnSpPr>
            <a:endCxn id="11" idx="3"/>
          </p:cNvCxnSpPr>
          <p:nvPr/>
        </p:nvCxnSpPr>
        <p:spPr>
          <a:xfrm flipH="1" flipV="1">
            <a:off x="5784210" y="5187957"/>
            <a:ext cx="1378589" cy="2038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>
            <a:extLst>
              <a:ext uri="{FF2B5EF4-FFF2-40B4-BE49-F238E27FC236}">
                <a16:creationId xmlns:a16="http://schemas.microsoft.com/office/drawing/2014/main" id="{18565CC4-86A5-4562-86A7-9A7EAAB0C564}"/>
              </a:ext>
            </a:extLst>
          </p:cNvPr>
          <p:cNvSpPr txBox="1"/>
          <p:nvPr/>
        </p:nvSpPr>
        <p:spPr>
          <a:xfrm>
            <a:off x="6396625" y="4863137"/>
            <a:ext cx="324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R</a:t>
            </a:r>
          </a:p>
        </p:txBody>
      </p:sp>
      <p:cxnSp>
        <p:nvCxnSpPr>
          <p:cNvPr id="26" name="连接符: 肘形 25">
            <a:extLst>
              <a:ext uri="{FF2B5EF4-FFF2-40B4-BE49-F238E27FC236}">
                <a16:creationId xmlns:a16="http://schemas.microsoft.com/office/drawing/2014/main" id="{C179869F-4B57-4722-AA9B-029FD9C80AE9}"/>
              </a:ext>
            </a:extLst>
          </p:cNvPr>
          <p:cNvCxnSpPr>
            <a:stCxn id="9" idx="2"/>
            <a:endCxn id="6" idx="1"/>
          </p:cNvCxnSpPr>
          <p:nvPr/>
        </p:nvCxnSpPr>
        <p:spPr>
          <a:xfrm rot="16200000" flipH="1">
            <a:off x="9039553" y="5125764"/>
            <a:ext cx="1769679" cy="296391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>
            <a:extLst>
              <a:ext uri="{FF2B5EF4-FFF2-40B4-BE49-F238E27FC236}">
                <a16:creationId xmlns:a16="http://schemas.microsoft.com/office/drawing/2014/main" id="{D4A9D191-22F4-4A1E-BDBB-428D3F3080B8}"/>
              </a:ext>
            </a:extLst>
          </p:cNvPr>
          <p:cNvSpPr txBox="1"/>
          <p:nvPr/>
        </p:nvSpPr>
        <p:spPr>
          <a:xfrm>
            <a:off x="9622758" y="7169396"/>
            <a:ext cx="13436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GetRoute</a:t>
            </a:r>
          </a:p>
          <a:p>
            <a:r>
              <a:rPr lang="en-US" altLang="zh-CN" dirty="0"/>
              <a:t>ReportLog</a:t>
            </a:r>
            <a:endParaRPr lang="zh-CN" altLang="en-US" dirty="0"/>
          </a:p>
        </p:txBody>
      </p:sp>
      <p:sp>
        <p:nvSpPr>
          <p:cNvPr id="28" name="流程图: 磁盘 27">
            <a:extLst>
              <a:ext uri="{FF2B5EF4-FFF2-40B4-BE49-F238E27FC236}">
                <a16:creationId xmlns:a16="http://schemas.microsoft.com/office/drawing/2014/main" id="{624E0110-05F1-4C51-B49B-94314DAFF99A}"/>
              </a:ext>
            </a:extLst>
          </p:cNvPr>
          <p:cNvSpPr/>
          <p:nvPr/>
        </p:nvSpPr>
        <p:spPr>
          <a:xfrm>
            <a:off x="13073554" y="7652456"/>
            <a:ext cx="2065283" cy="1155995"/>
          </a:xfrm>
          <a:prstGeom prst="flowChartMagneticDisk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db</a:t>
            </a:r>
            <a:endParaRPr lang="zh-CN" altLang="en-US" dirty="0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7BED976E-DFF8-4248-925C-1E3E558F28B2}"/>
              </a:ext>
            </a:extLst>
          </p:cNvPr>
          <p:cNvSpPr/>
          <p:nvPr/>
        </p:nvSpPr>
        <p:spPr>
          <a:xfrm>
            <a:off x="11878423" y="7492563"/>
            <a:ext cx="630621" cy="131588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mq</a:t>
            </a:r>
            <a:endParaRPr lang="zh-CN" altLang="en-US" dirty="0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4388C07B-A514-463E-945A-48A5B4A3FB1E}"/>
              </a:ext>
            </a:extLst>
          </p:cNvPr>
          <p:cNvSpPr/>
          <p:nvPr/>
        </p:nvSpPr>
        <p:spPr>
          <a:xfrm>
            <a:off x="11889827" y="6684579"/>
            <a:ext cx="3824032" cy="64633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Name Service</a:t>
            </a:r>
            <a:endParaRPr lang="zh-CN" altLang="en-US" dirty="0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4B3D46D2-7FEB-44A9-9927-173C32792D5B}"/>
              </a:ext>
            </a:extLst>
          </p:cNvPr>
          <p:cNvSpPr/>
          <p:nvPr/>
        </p:nvSpPr>
        <p:spPr>
          <a:xfrm>
            <a:off x="15934996" y="6684579"/>
            <a:ext cx="658684" cy="2123872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zh-CN" dirty="0"/>
              <a:t>Config  service</a:t>
            </a:r>
            <a:endParaRPr lang="zh-CN" altLang="en-US" dirty="0"/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B73BC315-06CB-4C10-9BB8-AB098D57DB37}"/>
              </a:ext>
            </a:extLst>
          </p:cNvPr>
          <p:cNvSpPr/>
          <p:nvPr/>
        </p:nvSpPr>
        <p:spPr>
          <a:xfrm>
            <a:off x="11295992" y="289653"/>
            <a:ext cx="5399690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弱中心</a:t>
            </a:r>
            <a:endParaRPr lang="en-US" altLang="zh-CN" sz="28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en-US" altLang="zh-CN" sz="28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Weak center</a:t>
            </a:r>
          </a:p>
          <a:p>
            <a:endParaRPr lang="en-US" altLang="zh-CN" sz="28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zh-CN" altLang="en-US" sz="28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负载均衡</a:t>
            </a:r>
            <a:endParaRPr lang="en-US" altLang="zh-CN" sz="28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en-US" altLang="zh-CN" sz="28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Load balancing</a:t>
            </a:r>
          </a:p>
          <a:p>
            <a:endParaRPr lang="zh-CN" altLang="en-US" sz="28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zh-CN" altLang="en-US" sz="28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就近路由</a:t>
            </a:r>
            <a:endParaRPr lang="en-US" altLang="zh-CN" sz="28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en-US" altLang="zh-CN" sz="28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Near route</a:t>
            </a:r>
          </a:p>
          <a:p>
            <a:endParaRPr lang="zh-CN" altLang="en-US" sz="28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zh-CN" altLang="en-US" sz="28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自动恢复</a:t>
            </a:r>
            <a:endParaRPr lang="en-US" altLang="zh-CN" sz="28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en-US" altLang="zh-CN" sz="28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Automatic recovery</a:t>
            </a:r>
            <a:endParaRPr lang="zh-CN" altLang="en-US" sz="28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endParaRPr lang="zh-CN" altLang="en-US" sz="28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1E14CCEE-2832-4AAA-A0C4-5EE8EA455D5B}"/>
              </a:ext>
            </a:extLst>
          </p:cNvPr>
          <p:cNvSpPr/>
          <p:nvPr/>
        </p:nvSpPr>
        <p:spPr>
          <a:xfrm>
            <a:off x="110359" y="6117023"/>
            <a:ext cx="8001425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Name Service API</a:t>
            </a:r>
          </a:p>
          <a:p>
            <a:r>
              <a:rPr lang="zh-CN" altLang="en-US" sz="32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高性能，低消耗</a:t>
            </a:r>
            <a:endParaRPr lang="en-US" altLang="zh-CN" sz="32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en-US" altLang="zh-CN" sz="32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High performance, low consumption</a:t>
            </a:r>
          </a:p>
          <a:p>
            <a:endParaRPr lang="en-US" altLang="zh-CN" sz="32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en-US" altLang="zh-CN" sz="32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Name</a:t>
            </a:r>
            <a:r>
              <a:rPr lang="zh-CN" altLang="en-US" sz="32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Service AGENT</a:t>
            </a:r>
          </a:p>
          <a:p>
            <a:r>
              <a:rPr lang="zh-CN" altLang="en-US" sz="32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离线服务保障</a:t>
            </a:r>
            <a:endParaRPr lang="en-US" altLang="zh-CN" sz="32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en-US" altLang="zh-CN" sz="32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Offline service guarantee</a:t>
            </a:r>
            <a:endParaRPr lang="zh-CN" altLang="en-US" sz="32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727886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08C3E2C4-21EC-4F49-B228-DE30D2D6EC9D}"/>
              </a:ext>
            </a:extLst>
          </p:cNvPr>
          <p:cNvGrpSpPr/>
          <p:nvPr/>
        </p:nvGrpSpPr>
        <p:grpSpPr>
          <a:xfrm>
            <a:off x="154305" y="1385338"/>
            <a:ext cx="7543280" cy="6313349"/>
            <a:chOff x="154305" y="1385338"/>
            <a:chExt cx="7543280" cy="6313349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35BBEECE-0FCB-44F1-BB35-CF1EC990153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4305" y="2257250"/>
              <a:ext cx="7543280" cy="5441437"/>
            </a:xfrm>
            <a:prstGeom prst="rect">
              <a:avLst/>
            </a:prstGeom>
          </p:spPr>
        </p:pic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878813C4-CF74-47A6-84D4-C73F4442B0DC}"/>
                </a:ext>
              </a:extLst>
            </p:cNvPr>
            <p:cNvSpPr txBox="1"/>
            <p:nvPr/>
          </p:nvSpPr>
          <p:spPr>
            <a:xfrm>
              <a:off x="2514340" y="1385338"/>
              <a:ext cx="282320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/>
                <a:t>名字服务管理门户</a:t>
              </a:r>
              <a:endParaRPr lang="en-US" altLang="zh-CN" dirty="0"/>
            </a:p>
            <a:p>
              <a:pPr algn="ctr"/>
              <a:r>
                <a:rPr lang="en-US" altLang="zh-CN" dirty="0"/>
                <a:t>NS management portal</a:t>
              </a:r>
              <a:endParaRPr lang="zh-CN" altLang="en-US" dirty="0"/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3BF7DD07-4802-44AA-ADB6-B707F2E542FC}"/>
              </a:ext>
            </a:extLst>
          </p:cNvPr>
          <p:cNvGrpSpPr/>
          <p:nvPr/>
        </p:nvGrpSpPr>
        <p:grpSpPr>
          <a:xfrm>
            <a:off x="7912613" y="1385337"/>
            <a:ext cx="9001882" cy="6313350"/>
            <a:chOff x="7912613" y="1385337"/>
            <a:chExt cx="9001882" cy="6313350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DE781BD3-1CAD-4A32-A02F-BE38A7690B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912613" y="2257251"/>
              <a:ext cx="9001882" cy="5441436"/>
            </a:xfrm>
            <a:prstGeom prst="rect">
              <a:avLst/>
            </a:prstGeom>
          </p:spPr>
        </p:pic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391D6E69-C0D8-4076-8AF7-6007978279EF}"/>
                </a:ext>
              </a:extLst>
            </p:cNvPr>
            <p:cNvSpPr txBox="1"/>
            <p:nvPr/>
          </p:nvSpPr>
          <p:spPr>
            <a:xfrm>
              <a:off x="11268048" y="1385337"/>
              <a:ext cx="229101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/>
                <a:t>名字服务运行流程</a:t>
              </a:r>
              <a:endParaRPr lang="en-US" altLang="zh-CN" dirty="0"/>
            </a:p>
            <a:p>
              <a:pPr algn="ctr"/>
              <a:r>
                <a:rPr lang="en-US" altLang="zh-CN" dirty="0"/>
                <a:t>NS running process</a:t>
              </a:r>
              <a:endParaRPr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74571774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9F76505D-5804-4624-87EA-C508671D4D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558" y="204949"/>
            <a:ext cx="16673355" cy="173814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94C5A468-7FCF-4675-8D29-3A500839BF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557" y="2488159"/>
            <a:ext cx="16685413" cy="594069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8C5E7B56-310D-45F8-B1DB-65362F08C0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2557" y="2488159"/>
            <a:ext cx="16748116" cy="608828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8750AB2A-2234-46F5-9F28-9E067A54A6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2557" y="2488159"/>
            <a:ext cx="16663686" cy="616298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7953A80-ECD8-4A22-89E9-D641F7BBC8F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2557" y="2488159"/>
            <a:ext cx="16612342" cy="6162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816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ED727164-3939-4368-B8D1-7911B47A60E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33698769"/>
              </p:ext>
            </p:extLst>
          </p:nvPr>
        </p:nvGraphicFramePr>
        <p:xfrm>
          <a:off x="984068" y="3749628"/>
          <a:ext cx="15100663" cy="45988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4" name="组合 3">
            <a:extLst>
              <a:ext uri="{FF2B5EF4-FFF2-40B4-BE49-F238E27FC236}">
                <a16:creationId xmlns:a16="http://schemas.microsoft.com/office/drawing/2014/main" id="{8F9280F0-8079-4573-876A-6EE9BEE2D7C1}"/>
              </a:ext>
            </a:extLst>
          </p:cNvPr>
          <p:cNvGrpSpPr/>
          <p:nvPr/>
        </p:nvGrpSpPr>
        <p:grpSpPr>
          <a:xfrm>
            <a:off x="7494691" y="977746"/>
            <a:ext cx="2079416" cy="3518461"/>
            <a:chOff x="11761052" y="3780727"/>
            <a:chExt cx="2079416" cy="3518461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26227535-5248-4393-AE26-44AF1DC9CC2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1860401" y="3780727"/>
              <a:ext cx="1880718" cy="2038351"/>
            </a:xfrm>
            <a:prstGeom prst="rect">
              <a:avLst/>
            </a:prstGeom>
          </p:spPr>
        </p:pic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A75E965D-775C-4C65-9279-ACB21162FB2A}"/>
                </a:ext>
              </a:extLst>
            </p:cNvPr>
            <p:cNvSpPr txBox="1"/>
            <p:nvPr/>
          </p:nvSpPr>
          <p:spPr>
            <a:xfrm>
              <a:off x="11761052" y="5914193"/>
              <a:ext cx="2079416" cy="13849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800" dirty="0"/>
                <a:t>做得到</a:t>
              </a:r>
              <a:endParaRPr lang="en-US" altLang="zh-CN" sz="2800" dirty="0"/>
            </a:p>
            <a:p>
              <a:pPr algn="ctr"/>
              <a:r>
                <a:rPr lang="en-US" altLang="zh-CN" sz="2800" dirty="0"/>
                <a:t>Resolvable</a:t>
              </a:r>
            </a:p>
            <a:p>
              <a:pPr algn="ctr"/>
              <a:endParaRPr lang="zh-CN" altLang="en-US" sz="2800" dirty="0"/>
            </a:p>
          </p:txBody>
        </p:sp>
      </p:grpSp>
    </p:spTree>
    <p:extLst>
      <p:ext uri="{BB962C8B-B14F-4D97-AF65-F5344CB8AC3E}">
        <p14:creationId xmlns:p14="http://schemas.microsoft.com/office/powerpoint/2010/main" val="4005855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0119E-6 -4.86772E-6 L 0.00149 0.2533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4" y="1266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7B58B004-37F3-41A2-AEA5-6C8033B624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4287" y="3919537"/>
            <a:ext cx="1800225" cy="1762125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52176416-3536-4DB5-96BD-F49CD26A1B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8209" y="2443457"/>
            <a:ext cx="5552381" cy="4714286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7377D1CC-F912-4147-BD7A-FC2B3F8BCD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4530" y="3176482"/>
            <a:ext cx="2808973" cy="3248236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C67AA6E6-A0A3-41B8-9D06-2386918551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925296" y="3198716"/>
            <a:ext cx="3113774" cy="320376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8B42296E-818F-46F8-B111-CF9C3F99A2D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71075" y="124739"/>
            <a:ext cx="2126648" cy="221854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C29A1024-E143-4838-B9B9-FC528607ACB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47308" y="7299797"/>
            <a:ext cx="1974184" cy="2176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982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EDFF6B16-3A58-4BF8-8B9B-F1526EDC59F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3803167"/>
              </p:ext>
            </p:extLst>
          </p:nvPr>
        </p:nvGraphicFramePr>
        <p:xfrm>
          <a:off x="4636394" y="412124"/>
          <a:ext cx="7920805" cy="89295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88C5EBED-998A-45E8-9C75-490FF206050C}"/>
              </a:ext>
            </a:extLst>
          </p:cNvPr>
          <p:cNvSpPr txBox="1"/>
          <p:nvPr/>
        </p:nvSpPr>
        <p:spPr>
          <a:xfrm>
            <a:off x="12557199" y="599449"/>
            <a:ext cx="4314125" cy="8402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设定贡献评价、奖励分配的规则</a:t>
            </a:r>
            <a:endParaRPr lang="en-US" altLang="zh-CN" dirty="0"/>
          </a:p>
          <a:p>
            <a:r>
              <a:rPr lang="en-US" altLang="zh-CN" dirty="0"/>
              <a:t>Set the rules for contribution evaluation and reward distribution</a:t>
            </a:r>
          </a:p>
          <a:p>
            <a:endParaRPr lang="en-US" altLang="zh-CN" dirty="0"/>
          </a:p>
          <a:p>
            <a:r>
              <a:rPr lang="zh-CN" altLang="en-US" dirty="0"/>
              <a:t>用区块链技术来固化</a:t>
            </a:r>
            <a:endParaRPr lang="en-US" altLang="zh-CN" dirty="0"/>
          </a:p>
          <a:p>
            <a:r>
              <a:rPr lang="en-US" altLang="zh-CN" dirty="0"/>
              <a:t>Blocking with blockchain technology</a:t>
            </a:r>
          </a:p>
          <a:p>
            <a:endParaRPr lang="en-US" altLang="zh-CN" dirty="0"/>
          </a:p>
          <a:p>
            <a:r>
              <a:rPr lang="zh-CN" altLang="en-US" dirty="0"/>
              <a:t>建立演进机制</a:t>
            </a:r>
            <a:endParaRPr lang="en-US" altLang="zh-CN" dirty="0"/>
          </a:p>
          <a:p>
            <a:r>
              <a:rPr lang="en-US" altLang="zh-CN" dirty="0"/>
              <a:t>Establish an evolution mechanism</a:t>
            </a:r>
          </a:p>
          <a:p>
            <a:endParaRPr lang="en-US" altLang="zh-CN" dirty="0"/>
          </a:p>
          <a:p>
            <a:r>
              <a:rPr lang="zh-CN" altLang="en-US" dirty="0"/>
              <a:t>构建基于</a:t>
            </a:r>
            <a:r>
              <a:rPr lang="en-US" altLang="zh-CN" dirty="0"/>
              <a:t>cloud</a:t>
            </a:r>
            <a:r>
              <a:rPr lang="zh-CN" altLang="en-US" dirty="0"/>
              <a:t>之上的服务体系</a:t>
            </a:r>
            <a:endParaRPr lang="en-US" altLang="zh-CN" dirty="0"/>
          </a:p>
          <a:p>
            <a:r>
              <a:rPr lang="en-US" altLang="zh-CN" dirty="0"/>
              <a:t>Building a service system based on cloud</a:t>
            </a:r>
          </a:p>
          <a:p>
            <a:endParaRPr lang="en-US" altLang="zh-CN" dirty="0"/>
          </a:p>
          <a:p>
            <a:r>
              <a:rPr lang="zh-CN" altLang="en-US" dirty="0"/>
              <a:t>使用自动化部署与维护</a:t>
            </a:r>
            <a:endParaRPr lang="en-US" altLang="zh-CN" dirty="0"/>
          </a:p>
          <a:p>
            <a:r>
              <a:rPr lang="en-US" altLang="zh-CN" dirty="0"/>
              <a:t>Use automated deployment and maintenance</a:t>
            </a:r>
          </a:p>
          <a:p>
            <a:endParaRPr lang="en-US" altLang="zh-CN" dirty="0"/>
          </a:p>
          <a:p>
            <a:r>
              <a:rPr lang="zh-CN" altLang="en-US" dirty="0"/>
              <a:t>借助</a:t>
            </a:r>
            <a:r>
              <a:rPr lang="en-US" altLang="zh-CN" dirty="0"/>
              <a:t>AI</a:t>
            </a:r>
            <a:r>
              <a:rPr lang="zh-CN" altLang="en-US" dirty="0"/>
              <a:t>和</a:t>
            </a:r>
            <a:r>
              <a:rPr lang="en-US" altLang="zh-CN" dirty="0"/>
              <a:t>DL</a:t>
            </a:r>
            <a:r>
              <a:rPr lang="zh-CN" altLang="en-US" dirty="0"/>
              <a:t>实现采购以及能量补充</a:t>
            </a:r>
            <a:endParaRPr lang="en-US" altLang="zh-CN" dirty="0"/>
          </a:p>
          <a:p>
            <a:r>
              <a:rPr lang="en-US" altLang="zh-CN" dirty="0"/>
              <a:t>Procurement and energy replenishment with AI and DL</a:t>
            </a:r>
          </a:p>
          <a:p>
            <a:endParaRPr lang="en-US" altLang="zh-CN" dirty="0"/>
          </a:p>
          <a:p>
            <a:r>
              <a:rPr lang="zh-CN" altLang="en-US" dirty="0"/>
              <a:t>持续演进优化</a:t>
            </a:r>
            <a:endParaRPr lang="en-US" altLang="zh-CN" dirty="0"/>
          </a:p>
          <a:p>
            <a:r>
              <a:rPr lang="en-US" altLang="zh-CN" dirty="0"/>
              <a:t>Continuous evolution optimization</a:t>
            </a:r>
          </a:p>
          <a:p>
            <a:endParaRPr lang="en-US" altLang="zh-CN" dirty="0"/>
          </a:p>
          <a:p>
            <a:r>
              <a:rPr lang="zh-CN" altLang="en-US" dirty="0"/>
              <a:t>实现数据永存</a:t>
            </a:r>
            <a:endParaRPr lang="en-US" altLang="zh-CN" dirty="0"/>
          </a:p>
          <a:p>
            <a:r>
              <a:rPr lang="en-US" altLang="zh-CN" dirty="0"/>
              <a:t>Realize data forever</a:t>
            </a:r>
          </a:p>
          <a:p>
            <a:endParaRPr lang="en-US" altLang="zh-CN" dirty="0"/>
          </a:p>
          <a:p>
            <a:r>
              <a:rPr lang="en-US" altLang="zh-CN" dirty="0"/>
              <a:t>……</a:t>
            </a:r>
          </a:p>
          <a:p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08F1160-7DFD-46BE-962A-F743962347C2}"/>
              </a:ext>
            </a:extLst>
          </p:cNvPr>
          <p:cNvSpPr txBox="1"/>
          <p:nvPr/>
        </p:nvSpPr>
        <p:spPr>
          <a:xfrm>
            <a:off x="0" y="599449"/>
            <a:ext cx="4511603" cy="86792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dirty="0"/>
              <a:t>IOT</a:t>
            </a:r>
            <a:r>
              <a:rPr lang="zh-CN" altLang="en-US" dirty="0"/>
              <a:t>解决方案 </a:t>
            </a:r>
            <a:endParaRPr lang="en-US" altLang="zh-CN" dirty="0"/>
          </a:p>
          <a:p>
            <a:pPr algn="r"/>
            <a:r>
              <a:rPr lang="zh-CN" altLang="en-US" dirty="0"/>
              <a:t> </a:t>
            </a:r>
            <a:r>
              <a:rPr lang="en-US" altLang="zh-CN" dirty="0"/>
              <a:t>IOT solution</a:t>
            </a:r>
          </a:p>
          <a:p>
            <a:pPr algn="r"/>
            <a:endParaRPr lang="en-US" altLang="zh-CN" dirty="0"/>
          </a:p>
          <a:p>
            <a:pPr algn="r"/>
            <a:r>
              <a:rPr lang="en-US" altLang="zh-CN" dirty="0"/>
              <a:t>Devops</a:t>
            </a:r>
            <a:r>
              <a:rPr lang="zh-CN" altLang="en-US" dirty="0"/>
              <a:t>解决方案 </a:t>
            </a:r>
            <a:endParaRPr lang="en-US" altLang="zh-CN" dirty="0"/>
          </a:p>
          <a:p>
            <a:pPr algn="r"/>
            <a:r>
              <a:rPr lang="en-US" altLang="zh-CN" dirty="0"/>
              <a:t>Devops solution</a:t>
            </a:r>
          </a:p>
          <a:p>
            <a:pPr algn="r"/>
            <a:endParaRPr lang="en-US" altLang="zh-CN" dirty="0"/>
          </a:p>
          <a:p>
            <a:pPr algn="r"/>
            <a:r>
              <a:rPr lang="zh-CN" altLang="en-US" dirty="0"/>
              <a:t>工作、学习习惯培养</a:t>
            </a:r>
            <a:endParaRPr lang="en-US" altLang="zh-CN" dirty="0"/>
          </a:p>
          <a:p>
            <a:pPr algn="r"/>
            <a:r>
              <a:rPr lang="en-US" altLang="zh-CN" dirty="0"/>
              <a:t>Work, study habits</a:t>
            </a:r>
          </a:p>
          <a:p>
            <a:pPr algn="r"/>
            <a:endParaRPr lang="en-US" altLang="zh-CN" dirty="0"/>
          </a:p>
          <a:p>
            <a:pPr algn="r"/>
            <a:r>
              <a:rPr lang="zh-CN" altLang="en-US" dirty="0"/>
              <a:t>学习习惯培养 </a:t>
            </a:r>
            <a:endParaRPr lang="en-US" altLang="zh-CN" dirty="0"/>
          </a:p>
          <a:p>
            <a:pPr algn="r"/>
            <a:r>
              <a:rPr lang="en-US" altLang="zh-CN" dirty="0"/>
              <a:t>Learning habits</a:t>
            </a:r>
          </a:p>
          <a:p>
            <a:pPr algn="r"/>
            <a:endParaRPr lang="en-US" altLang="zh-CN" dirty="0"/>
          </a:p>
          <a:p>
            <a:pPr algn="r"/>
            <a:r>
              <a:rPr lang="zh-CN" altLang="en-US" dirty="0"/>
              <a:t>通用业务组件服务</a:t>
            </a:r>
            <a:endParaRPr lang="en-US" altLang="zh-CN" dirty="0"/>
          </a:p>
          <a:p>
            <a:pPr algn="r"/>
            <a:r>
              <a:rPr lang="en-US" altLang="zh-CN" dirty="0"/>
              <a:t>General business component service</a:t>
            </a:r>
          </a:p>
          <a:p>
            <a:pPr algn="r"/>
            <a:endParaRPr lang="en-US" altLang="zh-CN" dirty="0"/>
          </a:p>
          <a:p>
            <a:pPr algn="r"/>
            <a:r>
              <a:rPr lang="zh-CN" altLang="en-US" dirty="0"/>
              <a:t>价值分配管理</a:t>
            </a:r>
            <a:endParaRPr lang="en-US" altLang="zh-CN" dirty="0"/>
          </a:p>
          <a:p>
            <a:pPr algn="r"/>
            <a:r>
              <a:rPr lang="en-US" altLang="zh-CN" dirty="0"/>
              <a:t>Value distribution management</a:t>
            </a:r>
          </a:p>
          <a:p>
            <a:pPr algn="r"/>
            <a:endParaRPr lang="en-US" altLang="zh-CN" dirty="0"/>
          </a:p>
          <a:p>
            <a:pPr algn="r"/>
            <a:r>
              <a:rPr lang="en-US" altLang="zh-CN" dirty="0"/>
              <a:t>O2O</a:t>
            </a:r>
            <a:r>
              <a:rPr lang="zh-CN" altLang="en-US" dirty="0"/>
              <a:t>营销管理系统</a:t>
            </a:r>
            <a:endParaRPr lang="en-US" altLang="zh-CN" dirty="0"/>
          </a:p>
          <a:p>
            <a:pPr algn="r"/>
            <a:r>
              <a:rPr lang="en-US" altLang="zh-CN" dirty="0"/>
              <a:t>O2O Marketing Management System</a:t>
            </a:r>
          </a:p>
          <a:p>
            <a:pPr algn="r"/>
            <a:endParaRPr lang="en-US" altLang="zh-CN" dirty="0"/>
          </a:p>
          <a:p>
            <a:pPr algn="r"/>
            <a:r>
              <a:rPr lang="zh-CN" altLang="en-US" dirty="0"/>
              <a:t>工单与办公作业系统</a:t>
            </a:r>
            <a:endParaRPr lang="en-US" altLang="zh-CN" dirty="0"/>
          </a:p>
          <a:p>
            <a:pPr algn="r"/>
            <a:r>
              <a:rPr lang="en-US" altLang="zh-CN" dirty="0"/>
              <a:t>Work order and office operating system</a:t>
            </a:r>
          </a:p>
          <a:p>
            <a:pPr algn="r"/>
            <a:endParaRPr lang="en-US" altLang="zh-CN" dirty="0"/>
          </a:p>
          <a:p>
            <a:pPr algn="r"/>
            <a:r>
              <a:rPr lang="zh-CN" altLang="en-US" dirty="0"/>
              <a:t>回收宝 </a:t>
            </a:r>
            <a:endParaRPr lang="en-US" altLang="zh-CN" dirty="0"/>
          </a:p>
          <a:p>
            <a:pPr algn="r"/>
            <a:r>
              <a:rPr lang="en-US" altLang="zh-CN" dirty="0"/>
              <a:t>Huishoubao</a:t>
            </a:r>
          </a:p>
          <a:p>
            <a:pPr algn="r"/>
            <a:endParaRPr lang="en-US" altLang="zh-CN" dirty="0"/>
          </a:p>
          <a:p>
            <a:pPr algn="r"/>
            <a:r>
              <a:rPr lang="en-US" altLang="zh-CN" dirty="0"/>
              <a:t>…</a:t>
            </a:r>
          </a:p>
          <a:p>
            <a:pPr algn="r"/>
            <a:r>
              <a:rPr lang="en-US" altLang="zh-CN" dirty="0"/>
              <a:t>Etc. </a:t>
            </a:r>
          </a:p>
          <a:p>
            <a:pPr algn="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7034168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64A42FAA-EEB8-4754-ADB3-BABC7F2E3E80}"/>
              </a:ext>
            </a:extLst>
          </p:cNvPr>
          <p:cNvGrpSpPr/>
          <p:nvPr/>
        </p:nvGrpSpPr>
        <p:grpSpPr>
          <a:xfrm>
            <a:off x="6916438" y="721209"/>
            <a:ext cx="2972289" cy="3688807"/>
            <a:chOff x="7026797" y="2969"/>
            <a:chExt cx="2972289" cy="3688807"/>
          </a:xfrm>
        </p:grpSpPr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51F22810-5013-43D9-B541-3DFAB7A9A521}"/>
                </a:ext>
              </a:extLst>
            </p:cNvPr>
            <p:cNvSpPr/>
            <p:nvPr/>
          </p:nvSpPr>
          <p:spPr>
            <a:xfrm>
              <a:off x="7026797" y="2122116"/>
              <a:ext cx="2972289" cy="156966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4800" dirty="0"/>
                <a:t>不朽</a:t>
              </a:r>
              <a:endParaRPr lang="en-US" altLang="zh-CN" sz="4800" dirty="0"/>
            </a:p>
            <a:p>
              <a:pPr algn="ctr"/>
              <a:r>
                <a:rPr lang="en-US" altLang="zh-CN" sz="4800" dirty="0"/>
                <a:t>immortal</a:t>
              </a:r>
              <a:r>
                <a:rPr lang="zh-CN" altLang="en-US" sz="4800" dirty="0"/>
                <a:t> </a:t>
              </a:r>
            </a:p>
          </p:txBody>
        </p:sp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8C1D1075-0CDE-4E52-A96B-D7F779460E1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315352" y="2969"/>
              <a:ext cx="2438095" cy="2085714"/>
            </a:xfrm>
            <a:prstGeom prst="rect">
              <a:avLst/>
            </a:prstGeom>
          </p:spPr>
        </p:pic>
      </p:grpSp>
      <p:graphicFrame>
        <p:nvGraphicFramePr>
          <p:cNvPr id="5" name="图示 4">
            <a:extLst>
              <a:ext uri="{FF2B5EF4-FFF2-40B4-BE49-F238E27FC236}">
                <a16:creationId xmlns:a16="http://schemas.microsoft.com/office/drawing/2014/main" id="{C3B57506-F8A3-4BD3-A681-A49005A2557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78508642"/>
              </p:ext>
            </p:extLst>
          </p:nvPr>
        </p:nvGraphicFramePr>
        <p:xfrm>
          <a:off x="970253" y="4800600"/>
          <a:ext cx="15128291" cy="23673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8825630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17B82A93-05C8-434E-924E-BFF4ED881D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9966" y="2046166"/>
            <a:ext cx="5508867" cy="5508867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86DDAFA6-661D-4E77-AF92-4C305771BA52}"/>
              </a:ext>
            </a:extLst>
          </p:cNvPr>
          <p:cNvSpPr txBox="1"/>
          <p:nvPr/>
        </p:nvSpPr>
        <p:spPr>
          <a:xfrm>
            <a:off x="6738074" y="7728559"/>
            <a:ext cx="3592650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/>
              <a:t>微信号</a:t>
            </a:r>
            <a:r>
              <a:rPr lang="en-US" altLang="zh-CN" dirty="0"/>
              <a:t>|WeChat ID :  wapuboy</a:t>
            </a:r>
          </a:p>
          <a:p>
            <a:pPr algn="ctr"/>
            <a:endParaRPr lang="en-US" altLang="zh-CN" dirty="0"/>
          </a:p>
          <a:p>
            <a:pPr algn="ctr"/>
            <a:r>
              <a:rPr lang="en-US" altLang="zh-CN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wapuboy@gmail.com</a:t>
            </a:r>
            <a:endParaRPr lang="en-US" altLang="zh-CN" dirty="0"/>
          </a:p>
          <a:p>
            <a:pPr algn="ctr"/>
            <a:endParaRPr lang="en-US" altLang="zh-CN" dirty="0"/>
          </a:p>
          <a:p>
            <a:pPr algn="ctr"/>
            <a:r>
              <a:rPr lang="en-US" altLang="zh-CN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https://github.com/wapuboy</a:t>
            </a:r>
            <a:endParaRPr lang="en-US" altLang="zh-CN" dirty="0"/>
          </a:p>
          <a:p>
            <a:pPr algn="ctr"/>
            <a:endParaRPr lang="en-US" altLang="zh-CN" dirty="0"/>
          </a:p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353433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8532D6E6-5A14-4DF5-B164-EF5C2E881D51}"/>
              </a:ext>
            </a:extLst>
          </p:cNvPr>
          <p:cNvGrpSpPr/>
          <p:nvPr/>
        </p:nvGrpSpPr>
        <p:grpSpPr>
          <a:xfrm>
            <a:off x="2367352" y="3141397"/>
            <a:ext cx="12390523" cy="3518461"/>
            <a:chOff x="1449945" y="3780727"/>
            <a:chExt cx="12390523" cy="3518461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C693753E-6639-409A-AE15-0A9AB0A95F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860401" y="3780727"/>
              <a:ext cx="1880718" cy="2038351"/>
            </a:xfrm>
            <a:prstGeom prst="rect">
              <a:avLst/>
            </a:prstGeom>
          </p:spPr>
        </p:pic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389E11A4-8AC9-441D-83F6-2BC61B3C1CC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449945" y="3781425"/>
              <a:ext cx="3829050" cy="2038350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</p:pic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86D9AAA3-747E-4E8B-829D-9E783024BF8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758309" y="3780727"/>
              <a:ext cx="3622778" cy="2039048"/>
            </a:xfrm>
            <a:prstGeom prst="rect">
              <a:avLst/>
            </a:prstGeom>
          </p:spPr>
        </p:pic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6F5BAD45-32C9-4AE2-8225-0AF629672CBF}"/>
                </a:ext>
              </a:extLst>
            </p:cNvPr>
            <p:cNvSpPr txBox="1"/>
            <p:nvPr/>
          </p:nvSpPr>
          <p:spPr>
            <a:xfrm>
              <a:off x="2733528" y="5914193"/>
              <a:ext cx="1261884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/>
                <a:t>看得见</a:t>
              </a:r>
              <a:endParaRPr lang="en-US" altLang="zh-CN" sz="2800" dirty="0"/>
            </a:p>
            <a:p>
              <a:r>
                <a:rPr lang="en-US" altLang="zh-CN" sz="2800" dirty="0"/>
                <a:t>visible</a:t>
              </a: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D8B21B55-9770-483E-9A2C-33B83A0FC43B}"/>
                </a:ext>
              </a:extLst>
            </p:cNvPr>
            <p:cNvSpPr txBox="1"/>
            <p:nvPr/>
          </p:nvSpPr>
          <p:spPr>
            <a:xfrm>
              <a:off x="7072332" y="5914193"/>
              <a:ext cx="2994731" cy="13849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800" dirty="0"/>
                <a:t>想得出</a:t>
              </a:r>
              <a:endParaRPr lang="en-US" altLang="zh-CN" sz="2800" dirty="0"/>
            </a:p>
            <a:p>
              <a:pPr algn="ctr"/>
              <a:r>
                <a:rPr lang="en-US" altLang="zh-CN" sz="2800" dirty="0"/>
                <a:t>Understandable</a:t>
              </a:r>
            </a:p>
            <a:p>
              <a:pPr algn="ctr"/>
              <a:endParaRPr lang="zh-CN" altLang="en-US" sz="2800" dirty="0"/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57AF5C9C-61A5-4CCD-9D1C-9FEB0D0D9876}"/>
                </a:ext>
              </a:extLst>
            </p:cNvPr>
            <p:cNvSpPr txBox="1"/>
            <p:nvPr/>
          </p:nvSpPr>
          <p:spPr>
            <a:xfrm>
              <a:off x="11761052" y="5914193"/>
              <a:ext cx="2079416" cy="13849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800" dirty="0"/>
                <a:t>做得到</a:t>
              </a:r>
              <a:endParaRPr lang="en-US" altLang="zh-CN" sz="2800" dirty="0"/>
            </a:p>
            <a:p>
              <a:pPr algn="ctr"/>
              <a:r>
                <a:rPr lang="en-US" altLang="zh-CN" sz="2800" dirty="0"/>
                <a:t>Resolvable</a:t>
              </a:r>
            </a:p>
            <a:p>
              <a:pPr algn="ctr"/>
              <a:endParaRPr lang="zh-CN" altLang="en-US" sz="2800" dirty="0"/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99557975-E69B-46EC-89CD-0C40CCD4B43D}"/>
              </a:ext>
            </a:extLst>
          </p:cNvPr>
          <p:cNvGrpSpPr/>
          <p:nvPr/>
        </p:nvGrpSpPr>
        <p:grpSpPr>
          <a:xfrm>
            <a:off x="7315352" y="1572547"/>
            <a:ext cx="2438095" cy="3073254"/>
            <a:chOff x="7315352" y="2969"/>
            <a:chExt cx="2438095" cy="3073254"/>
          </a:xfrm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27A46874-D0D8-46EC-BFF2-B2939490217C}"/>
                </a:ext>
              </a:extLst>
            </p:cNvPr>
            <p:cNvSpPr/>
            <p:nvPr/>
          </p:nvSpPr>
          <p:spPr>
            <a:xfrm>
              <a:off x="7607083" y="2122116"/>
              <a:ext cx="1811714" cy="9541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2800" dirty="0"/>
                <a:t>不朽</a:t>
              </a:r>
              <a:endParaRPr lang="en-US" altLang="zh-CN" sz="2800" dirty="0"/>
            </a:p>
            <a:p>
              <a:pPr algn="ctr"/>
              <a:r>
                <a:rPr lang="en-US" altLang="zh-CN" sz="2800" dirty="0"/>
                <a:t>immortal</a:t>
              </a:r>
              <a:r>
                <a:rPr lang="zh-CN" altLang="en-US" sz="2800" dirty="0"/>
                <a:t> </a:t>
              </a:r>
            </a:p>
          </p:txBody>
        </p:sp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8D72598C-681E-4441-AC23-8D5025EF5E1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315352" y="2969"/>
              <a:ext cx="2438095" cy="20857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45226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0119E-6 -4.86772E-6 L 0.00149 0.2533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4" y="1266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8C444683-3A66-4CD6-A6A0-0D38817B40D2}"/>
              </a:ext>
            </a:extLst>
          </p:cNvPr>
          <p:cNvGrpSpPr/>
          <p:nvPr/>
        </p:nvGrpSpPr>
        <p:grpSpPr>
          <a:xfrm>
            <a:off x="679450" y="746035"/>
            <a:ext cx="15709900" cy="3440330"/>
            <a:chOff x="5514207" y="3100170"/>
            <a:chExt cx="10036940" cy="1913973"/>
          </a:xfrm>
        </p:grpSpPr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id="{55ABD406-3C25-4A5E-8BA4-8E07652A625E}"/>
                </a:ext>
              </a:extLst>
            </p:cNvPr>
            <p:cNvGrpSpPr/>
            <p:nvPr/>
          </p:nvGrpSpPr>
          <p:grpSpPr>
            <a:xfrm>
              <a:off x="5514207" y="3100170"/>
              <a:ext cx="10036940" cy="1913973"/>
              <a:chOff x="5577529" y="3779082"/>
              <a:chExt cx="10036940" cy="1913973"/>
            </a:xfrm>
            <a:solidFill>
              <a:srgbClr val="00B0F0"/>
            </a:solidFill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</p:grpSpPr>
          <p:sp>
            <p:nvSpPr>
              <p:cNvPr id="6" name="矩形 5">
                <a:extLst>
                  <a:ext uri="{FF2B5EF4-FFF2-40B4-BE49-F238E27FC236}">
                    <a16:creationId xmlns:a16="http://schemas.microsoft.com/office/drawing/2014/main" id="{32F91655-6D6F-493D-96E0-A79395C5E726}"/>
                  </a:ext>
                </a:extLst>
              </p:cNvPr>
              <p:cNvSpPr/>
              <p:nvPr/>
            </p:nvSpPr>
            <p:spPr>
              <a:xfrm>
                <a:off x="5577529" y="4064790"/>
                <a:ext cx="2521131" cy="1193010"/>
              </a:xfrm>
              <a:prstGeom prst="rect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3200" dirty="0"/>
                  <a:t>终端</a:t>
                </a:r>
                <a:endParaRPr lang="en-US" altLang="zh-CN" sz="3200" dirty="0"/>
              </a:p>
              <a:p>
                <a:pPr algn="ctr"/>
                <a:r>
                  <a:rPr lang="en-US" altLang="zh-CN" sz="3200" dirty="0"/>
                  <a:t>Terminal</a:t>
                </a:r>
                <a:endParaRPr lang="zh-CN" altLang="en-US" sz="3200" dirty="0"/>
              </a:p>
            </p:txBody>
          </p:sp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7FFBAAB6-CA69-472A-828A-3870DBEFA9D4}"/>
                  </a:ext>
                </a:extLst>
              </p:cNvPr>
              <p:cNvSpPr/>
              <p:nvPr/>
            </p:nvSpPr>
            <p:spPr>
              <a:xfrm>
                <a:off x="13093338" y="4064790"/>
                <a:ext cx="2521131" cy="1193010"/>
              </a:xfrm>
              <a:prstGeom prst="rect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3200" dirty="0"/>
                  <a:t>服务器</a:t>
                </a:r>
                <a:endParaRPr lang="en-US" altLang="zh-CN" sz="3200" dirty="0"/>
              </a:p>
              <a:p>
                <a:pPr algn="ctr"/>
                <a:r>
                  <a:rPr lang="en-US" altLang="zh-CN" sz="3200" dirty="0"/>
                  <a:t>Server</a:t>
                </a:r>
              </a:p>
            </p:txBody>
          </p:sp>
          <p:sp>
            <p:nvSpPr>
              <p:cNvPr id="8" name="云形 7">
                <a:extLst>
                  <a:ext uri="{FF2B5EF4-FFF2-40B4-BE49-F238E27FC236}">
                    <a16:creationId xmlns:a16="http://schemas.microsoft.com/office/drawing/2014/main" id="{464AA090-F873-4772-95C1-DED3F94D148B}"/>
                  </a:ext>
                </a:extLst>
              </p:cNvPr>
              <p:cNvSpPr/>
              <p:nvPr/>
            </p:nvSpPr>
            <p:spPr>
              <a:xfrm>
                <a:off x="9662005" y="4204095"/>
                <a:ext cx="1867988" cy="914400"/>
              </a:xfrm>
              <a:prstGeom prst="cloud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3200" dirty="0"/>
                  <a:t>网络</a:t>
                </a:r>
                <a:endParaRPr lang="en-US" altLang="zh-CN" sz="3200" dirty="0"/>
              </a:p>
              <a:p>
                <a:pPr algn="ctr"/>
                <a:r>
                  <a:rPr lang="en-US" altLang="zh-CN" sz="3200" dirty="0"/>
                  <a:t>Network</a:t>
                </a:r>
                <a:endParaRPr lang="zh-CN" altLang="en-US" sz="3200" dirty="0"/>
              </a:p>
            </p:txBody>
          </p:sp>
          <p:cxnSp>
            <p:nvCxnSpPr>
              <p:cNvPr id="9" name="直接箭头连接符 8">
                <a:extLst>
                  <a:ext uri="{FF2B5EF4-FFF2-40B4-BE49-F238E27FC236}">
                    <a16:creationId xmlns:a16="http://schemas.microsoft.com/office/drawing/2014/main" id="{3C3ECC84-3778-427D-9EDE-A834744A2491}"/>
                  </a:ext>
                </a:extLst>
              </p:cNvPr>
              <p:cNvCxnSpPr>
                <a:stCxn id="6" idx="3"/>
                <a:endCxn id="8" idx="2"/>
              </p:cNvCxnSpPr>
              <p:nvPr/>
            </p:nvCxnSpPr>
            <p:spPr>
              <a:xfrm>
                <a:off x="8098660" y="4661295"/>
                <a:ext cx="1569139" cy="0"/>
              </a:xfrm>
              <a:prstGeom prst="straightConnector1">
                <a:avLst/>
              </a:prstGeom>
              <a:grpFill/>
              <a:ln>
                <a:noFill/>
                <a:tailEnd type="triangle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直接箭头连接符 9">
                <a:extLst>
                  <a:ext uri="{FF2B5EF4-FFF2-40B4-BE49-F238E27FC236}">
                    <a16:creationId xmlns:a16="http://schemas.microsoft.com/office/drawing/2014/main" id="{0D21628A-BAC5-4C98-9373-3D5C7548BB22}"/>
                  </a:ext>
                </a:extLst>
              </p:cNvPr>
              <p:cNvCxnSpPr>
                <a:cxnSpLocks/>
                <a:stCxn id="8" idx="0"/>
                <a:endCxn id="7" idx="1"/>
              </p:cNvCxnSpPr>
              <p:nvPr/>
            </p:nvCxnSpPr>
            <p:spPr>
              <a:xfrm>
                <a:off x="11528436" y="4661295"/>
                <a:ext cx="1564902" cy="0"/>
              </a:xfrm>
              <a:prstGeom prst="straightConnector1">
                <a:avLst/>
              </a:prstGeom>
              <a:grpFill/>
              <a:ln>
                <a:noFill/>
                <a:tailEnd type="triangle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连接符: 肘形 13">
                <a:extLst>
                  <a:ext uri="{FF2B5EF4-FFF2-40B4-BE49-F238E27FC236}">
                    <a16:creationId xmlns:a16="http://schemas.microsoft.com/office/drawing/2014/main" id="{10BB80F7-6ED6-4BBF-B10E-8CA2303253AC}"/>
                  </a:ext>
                </a:extLst>
              </p:cNvPr>
              <p:cNvCxnSpPr>
                <a:stCxn id="7" idx="2"/>
                <a:endCxn id="8" idx="1"/>
              </p:cNvCxnSpPr>
              <p:nvPr/>
            </p:nvCxnSpPr>
            <p:spPr>
              <a:xfrm rot="5400000" flipH="1">
                <a:off x="12404812" y="3308709"/>
                <a:ext cx="140279" cy="3757905"/>
              </a:xfrm>
              <a:prstGeom prst="curvedConnector3">
                <a:avLst>
                  <a:gd name="adj1" fmla="val -162961"/>
                </a:avLst>
              </a:prstGeom>
              <a:grpFill/>
              <a:ln>
                <a:noFill/>
                <a:prstDash val="dash"/>
                <a:tailEnd type="triangle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连接符: 肘形 14">
                <a:extLst>
                  <a:ext uri="{FF2B5EF4-FFF2-40B4-BE49-F238E27FC236}">
                    <a16:creationId xmlns:a16="http://schemas.microsoft.com/office/drawing/2014/main" id="{F1271855-9175-4A16-B12A-9B1F0BFFC91D}"/>
                  </a:ext>
                </a:extLst>
              </p:cNvPr>
              <p:cNvCxnSpPr>
                <a:cxnSpLocks/>
                <a:stCxn id="8" idx="1"/>
                <a:endCxn id="6" idx="2"/>
              </p:cNvCxnSpPr>
              <p:nvPr/>
            </p:nvCxnSpPr>
            <p:spPr>
              <a:xfrm rot="5400000">
                <a:off x="8646908" y="3308708"/>
                <a:ext cx="140279" cy="3757904"/>
              </a:xfrm>
              <a:prstGeom prst="curvedConnector3">
                <a:avLst>
                  <a:gd name="adj1" fmla="val 262961"/>
                </a:avLst>
              </a:prstGeom>
              <a:grpFill/>
              <a:ln>
                <a:noFill/>
                <a:prstDash val="dash"/>
                <a:tailEnd type="triangle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七边形 12">
                <a:extLst>
                  <a:ext uri="{FF2B5EF4-FFF2-40B4-BE49-F238E27FC236}">
                    <a16:creationId xmlns:a16="http://schemas.microsoft.com/office/drawing/2014/main" id="{1A7EB044-687B-4D4F-ABDE-6C8122F063FD}"/>
                  </a:ext>
                </a:extLst>
              </p:cNvPr>
              <p:cNvSpPr/>
              <p:nvPr/>
            </p:nvSpPr>
            <p:spPr>
              <a:xfrm>
                <a:off x="8593236" y="4442937"/>
                <a:ext cx="435742" cy="435742"/>
              </a:xfrm>
              <a:prstGeom prst="heptagon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dirty="0"/>
                  <a:t>1</a:t>
                </a:r>
                <a:endParaRPr lang="zh-CN" altLang="en-US" sz="3200" dirty="0"/>
              </a:p>
            </p:txBody>
          </p:sp>
          <p:sp>
            <p:nvSpPr>
              <p:cNvPr id="14" name="七边形 13">
                <a:extLst>
                  <a:ext uri="{FF2B5EF4-FFF2-40B4-BE49-F238E27FC236}">
                    <a16:creationId xmlns:a16="http://schemas.microsoft.com/office/drawing/2014/main" id="{43B3715D-7921-4AAB-934A-0F72E9EF173B}"/>
                  </a:ext>
                </a:extLst>
              </p:cNvPr>
              <p:cNvSpPr/>
              <p:nvPr/>
            </p:nvSpPr>
            <p:spPr>
              <a:xfrm>
                <a:off x="12013569" y="4463908"/>
                <a:ext cx="435742" cy="435742"/>
              </a:xfrm>
              <a:prstGeom prst="heptagon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dirty="0"/>
                  <a:t>2</a:t>
                </a:r>
                <a:endParaRPr lang="zh-CN" altLang="en-US" sz="3200" dirty="0"/>
              </a:p>
            </p:txBody>
          </p:sp>
          <p:sp>
            <p:nvSpPr>
              <p:cNvPr id="15" name="七边形 14">
                <a:extLst>
                  <a:ext uri="{FF2B5EF4-FFF2-40B4-BE49-F238E27FC236}">
                    <a16:creationId xmlns:a16="http://schemas.microsoft.com/office/drawing/2014/main" id="{7B035BE5-16CB-43A9-AACB-0BCD0E31DE6A}"/>
                  </a:ext>
                </a:extLst>
              </p:cNvPr>
              <p:cNvSpPr/>
              <p:nvPr/>
            </p:nvSpPr>
            <p:spPr>
              <a:xfrm>
                <a:off x="12013569" y="5245968"/>
                <a:ext cx="435742" cy="435742"/>
              </a:xfrm>
              <a:prstGeom prst="heptagon">
                <a:avLst/>
              </a:prstGeom>
              <a:grpFill/>
              <a:ln>
                <a:noFill/>
                <a:prstDash val="dash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dirty="0"/>
                  <a:t>3</a:t>
                </a:r>
                <a:endParaRPr lang="zh-CN" altLang="en-US" sz="3200" dirty="0"/>
              </a:p>
            </p:txBody>
          </p:sp>
          <p:sp>
            <p:nvSpPr>
              <p:cNvPr id="16" name="七边形 15">
                <a:extLst>
                  <a:ext uri="{FF2B5EF4-FFF2-40B4-BE49-F238E27FC236}">
                    <a16:creationId xmlns:a16="http://schemas.microsoft.com/office/drawing/2014/main" id="{748E76E6-4847-4C33-BAD5-4AB712BDF0DE}"/>
                  </a:ext>
                </a:extLst>
              </p:cNvPr>
              <p:cNvSpPr/>
              <p:nvPr/>
            </p:nvSpPr>
            <p:spPr>
              <a:xfrm>
                <a:off x="8593236" y="5257313"/>
                <a:ext cx="435742" cy="435742"/>
              </a:xfrm>
              <a:prstGeom prst="heptagon">
                <a:avLst/>
              </a:prstGeom>
              <a:grpFill/>
              <a:ln>
                <a:noFill/>
                <a:prstDash val="dash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dirty="0"/>
                  <a:t>4</a:t>
                </a:r>
                <a:endParaRPr lang="zh-CN" altLang="en-US" sz="3200" dirty="0"/>
              </a:p>
            </p:txBody>
          </p:sp>
          <p:sp>
            <p:nvSpPr>
              <p:cNvPr id="17" name="七边形 16">
                <a:extLst>
                  <a:ext uri="{FF2B5EF4-FFF2-40B4-BE49-F238E27FC236}">
                    <a16:creationId xmlns:a16="http://schemas.microsoft.com/office/drawing/2014/main" id="{06042C13-139F-4C0F-841F-DE6044A791E1}"/>
                  </a:ext>
                </a:extLst>
              </p:cNvPr>
              <p:cNvSpPr/>
              <p:nvPr/>
            </p:nvSpPr>
            <p:spPr>
              <a:xfrm>
                <a:off x="7814308" y="3845831"/>
                <a:ext cx="435742" cy="435742"/>
              </a:xfrm>
              <a:prstGeom prst="heptagon">
                <a:avLst/>
              </a:prstGeom>
              <a:grpFill/>
              <a:ln>
                <a:noFill/>
                <a:prstDash val="dash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dirty="0"/>
                  <a:t>5</a:t>
                </a:r>
                <a:endParaRPr lang="zh-CN" altLang="en-US" sz="3200" dirty="0"/>
              </a:p>
            </p:txBody>
          </p:sp>
          <p:sp>
            <p:nvSpPr>
              <p:cNvPr id="18" name="七边形 17">
                <a:extLst>
                  <a:ext uri="{FF2B5EF4-FFF2-40B4-BE49-F238E27FC236}">
                    <a16:creationId xmlns:a16="http://schemas.microsoft.com/office/drawing/2014/main" id="{D66A6E62-4F38-4650-B57F-DD06CB61714C}"/>
                  </a:ext>
                </a:extLst>
              </p:cNvPr>
              <p:cNvSpPr/>
              <p:nvPr/>
            </p:nvSpPr>
            <p:spPr>
              <a:xfrm>
                <a:off x="12875467" y="3779082"/>
                <a:ext cx="435742" cy="435742"/>
              </a:xfrm>
              <a:prstGeom prst="heptagon">
                <a:avLst/>
              </a:prstGeom>
              <a:grpFill/>
              <a:ln>
                <a:noFill/>
                <a:prstDash val="dash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dirty="0"/>
                  <a:t>6</a:t>
                </a:r>
                <a:endParaRPr lang="zh-CN" altLang="en-US" sz="3200" dirty="0"/>
              </a:p>
            </p:txBody>
          </p:sp>
        </p:grpSp>
        <p:cxnSp>
          <p:nvCxnSpPr>
            <p:cNvPr id="4" name="直接箭头连接符 3">
              <a:extLst>
                <a:ext uri="{FF2B5EF4-FFF2-40B4-BE49-F238E27FC236}">
                  <a16:creationId xmlns:a16="http://schemas.microsoft.com/office/drawing/2014/main" id="{AA999862-0373-4045-A44E-921A7E576189}"/>
                </a:ext>
              </a:extLst>
            </p:cNvPr>
            <p:cNvCxnSpPr>
              <a:stCxn id="6" idx="3"/>
              <a:endCxn id="8" idx="2"/>
            </p:cNvCxnSpPr>
            <p:nvPr/>
          </p:nvCxnSpPr>
          <p:spPr>
            <a:xfrm>
              <a:off x="8035338" y="3982383"/>
              <a:ext cx="1569139" cy="0"/>
            </a:xfrm>
            <a:prstGeom prst="straightConnector1">
              <a:avLst/>
            </a:prstGeom>
            <a:ln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直接箭头连接符 4">
              <a:extLst>
                <a:ext uri="{FF2B5EF4-FFF2-40B4-BE49-F238E27FC236}">
                  <a16:creationId xmlns:a16="http://schemas.microsoft.com/office/drawing/2014/main" id="{42353252-8BF8-4A1F-82C5-369C94BDB4BB}"/>
                </a:ext>
              </a:extLst>
            </p:cNvPr>
            <p:cNvCxnSpPr>
              <a:stCxn id="8" idx="0"/>
              <a:endCxn id="7" idx="1"/>
            </p:cNvCxnSpPr>
            <p:nvPr/>
          </p:nvCxnSpPr>
          <p:spPr>
            <a:xfrm>
              <a:off x="11465114" y="3982383"/>
              <a:ext cx="1564902" cy="0"/>
            </a:xfrm>
            <a:prstGeom prst="straightConnector1">
              <a:avLst/>
            </a:prstGeom>
            <a:ln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1B6E27F6-43C3-4AD2-B43C-361E48BBDD1A}"/>
              </a:ext>
            </a:extLst>
          </p:cNvPr>
          <p:cNvGrpSpPr/>
          <p:nvPr/>
        </p:nvGrpSpPr>
        <p:grpSpPr>
          <a:xfrm>
            <a:off x="679450" y="4671813"/>
            <a:ext cx="15709900" cy="1216150"/>
            <a:chOff x="679450" y="5332213"/>
            <a:chExt cx="15709900" cy="1216150"/>
          </a:xfrm>
        </p:grpSpPr>
        <p:pic>
          <p:nvPicPr>
            <p:cNvPr id="20" name="Picture 3">
              <a:extLst>
                <a:ext uri="{FF2B5EF4-FFF2-40B4-BE49-F238E27FC236}">
                  <a16:creationId xmlns:a16="http://schemas.microsoft.com/office/drawing/2014/main" id="{A4B781AB-CADD-4D5F-9368-BD1714CA0F0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43650" y="5332213"/>
              <a:ext cx="3575904" cy="120786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1" name="Picture 2">
              <a:extLst>
                <a:ext uri="{FF2B5EF4-FFF2-40B4-BE49-F238E27FC236}">
                  <a16:creationId xmlns:a16="http://schemas.microsoft.com/office/drawing/2014/main" id="{F3B5395C-0EAE-47DD-8A93-4C1F21D7028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9450" y="5340503"/>
              <a:ext cx="1815899" cy="120786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2" name="图片 21">
              <a:extLst>
                <a:ext uri="{FF2B5EF4-FFF2-40B4-BE49-F238E27FC236}">
                  <a16:creationId xmlns:a16="http://schemas.microsoft.com/office/drawing/2014/main" id="{6D6A8E6D-51AF-4291-A91B-BD6DCF0BD24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567855" y="5332213"/>
              <a:ext cx="9821495" cy="1207860"/>
            </a:xfrm>
            <a:prstGeom prst="rect">
              <a:avLst/>
            </a:prstGeom>
          </p:spPr>
        </p:pic>
      </p:grpSp>
      <p:graphicFrame>
        <p:nvGraphicFramePr>
          <p:cNvPr id="23" name="图示 22">
            <a:extLst>
              <a:ext uri="{FF2B5EF4-FFF2-40B4-BE49-F238E27FC236}">
                <a16:creationId xmlns:a16="http://schemas.microsoft.com/office/drawing/2014/main" id="{782A997C-AF00-4D84-8672-77C1E69147E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02678353"/>
              </p:ext>
            </p:extLst>
          </p:nvPr>
        </p:nvGraphicFramePr>
        <p:xfrm>
          <a:off x="679450" y="7277002"/>
          <a:ext cx="15709900" cy="12078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25" name="等腰三角形 24">
            <a:extLst>
              <a:ext uri="{FF2B5EF4-FFF2-40B4-BE49-F238E27FC236}">
                <a16:creationId xmlns:a16="http://schemas.microsoft.com/office/drawing/2014/main" id="{282C8065-1977-4311-BB6E-ACC0C16D2271}"/>
              </a:ext>
            </a:extLst>
          </p:cNvPr>
          <p:cNvSpPr/>
          <p:nvPr/>
        </p:nvSpPr>
        <p:spPr>
          <a:xfrm>
            <a:off x="6705600" y="8528965"/>
            <a:ext cx="1651000" cy="107223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崩溃</a:t>
            </a:r>
            <a:endParaRPr lang="en-US" altLang="zh-CN" dirty="0"/>
          </a:p>
          <a:p>
            <a:pPr algn="ctr"/>
            <a:r>
              <a:rPr lang="en-US" altLang="zh-CN" dirty="0"/>
              <a:t>Crash</a:t>
            </a:r>
          </a:p>
        </p:txBody>
      </p:sp>
      <p:sp>
        <p:nvSpPr>
          <p:cNvPr id="26" name="七边形 25">
            <a:extLst>
              <a:ext uri="{FF2B5EF4-FFF2-40B4-BE49-F238E27FC236}">
                <a16:creationId xmlns:a16="http://schemas.microsoft.com/office/drawing/2014/main" id="{312F0183-A193-4692-A69D-5E1C3A9437E0}"/>
              </a:ext>
            </a:extLst>
          </p:cNvPr>
          <p:cNvSpPr/>
          <p:nvPr/>
        </p:nvSpPr>
        <p:spPr>
          <a:xfrm>
            <a:off x="1246385" y="6727199"/>
            <a:ext cx="482261" cy="549801"/>
          </a:xfrm>
          <a:prstGeom prst="heptagon">
            <a:avLst/>
          </a:prstGeom>
          <a:solidFill>
            <a:srgbClr val="00B0F0"/>
          </a:solidFill>
          <a:ln>
            <a:noFill/>
            <a:prstDash val="dash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6</a:t>
            </a:r>
            <a:endParaRPr lang="zh-CN" altLang="en-US" sz="1600" dirty="0"/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9728C7A9-5C56-4E79-AC33-847DDEB8B8B5}"/>
              </a:ext>
            </a:extLst>
          </p:cNvPr>
          <p:cNvGrpSpPr/>
          <p:nvPr/>
        </p:nvGrpSpPr>
        <p:grpSpPr>
          <a:xfrm>
            <a:off x="2743650" y="6727199"/>
            <a:ext cx="1237059" cy="549801"/>
            <a:chOff x="2743650" y="6727199"/>
            <a:chExt cx="1237059" cy="549801"/>
          </a:xfrm>
        </p:grpSpPr>
        <p:sp>
          <p:nvSpPr>
            <p:cNvPr id="27" name="七边形 26">
              <a:extLst>
                <a:ext uri="{FF2B5EF4-FFF2-40B4-BE49-F238E27FC236}">
                  <a16:creationId xmlns:a16="http://schemas.microsoft.com/office/drawing/2014/main" id="{58943BBD-B6CF-459F-8AFA-03A587C61F5B}"/>
                </a:ext>
              </a:extLst>
            </p:cNvPr>
            <p:cNvSpPr/>
            <p:nvPr/>
          </p:nvSpPr>
          <p:spPr>
            <a:xfrm>
              <a:off x="2743650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2</a:t>
              </a:r>
              <a:endParaRPr lang="zh-CN" altLang="en-US" sz="1600" dirty="0"/>
            </a:p>
          </p:txBody>
        </p:sp>
        <p:sp>
          <p:nvSpPr>
            <p:cNvPr id="28" name="七边形 27">
              <a:extLst>
                <a:ext uri="{FF2B5EF4-FFF2-40B4-BE49-F238E27FC236}">
                  <a16:creationId xmlns:a16="http://schemas.microsoft.com/office/drawing/2014/main" id="{F25E0AB8-5300-4C5F-A6DB-5594FFB16F0E}"/>
                </a:ext>
              </a:extLst>
            </p:cNvPr>
            <p:cNvSpPr/>
            <p:nvPr/>
          </p:nvSpPr>
          <p:spPr>
            <a:xfrm>
              <a:off x="3498448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  <a:prstDash val="dash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3</a:t>
              </a:r>
              <a:endParaRPr lang="zh-CN" altLang="en-US" sz="1600" dirty="0"/>
            </a:p>
          </p:txBody>
        </p: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60794FD8-6C77-4FB6-9442-7A3E90C25F71}"/>
              </a:ext>
            </a:extLst>
          </p:cNvPr>
          <p:cNvGrpSpPr/>
          <p:nvPr/>
        </p:nvGrpSpPr>
        <p:grpSpPr>
          <a:xfrm>
            <a:off x="4862502" y="6727199"/>
            <a:ext cx="1210787" cy="549801"/>
            <a:chOff x="4862502" y="6727199"/>
            <a:chExt cx="1210787" cy="549801"/>
          </a:xfrm>
        </p:grpSpPr>
        <p:sp>
          <p:nvSpPr>
            <p:cNvPr id="29" name="七边形 28">
              <a:extLst>
                <a:ext uri="{FF2B5EF4-FFF2-40B4-BE49-F238E27FC236}">
                  <a16:creationId xmlns:a16="http://schemas.microsoft.com/office/drawing/2014/main" id="{1BEBB967-4BA0-436C-AA51-6E7E66413AF4}"/>
                </a:ext>
              </a:extLst>
            </p:cNvPr>
            <p:cNvSpPr/>
            <p:nvPr/>
          </p:nvSpPr>
          <p:spPr>
            <a:xfrm>
              <a:off x="4862502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1</a:t>
              </a:r>
              <a:endParaRPr lang="zh-CN" altLang="en-US" sz="1600" dirty="0"/>
            </a:p>
          </p:txBody>
        </p:sp>
        <p:sp>
          <p:nvSpPr>
            <p:cNvPr id="30" name="七边形 29">
              <a:extLst>
                <a:ext uri="{FF2B5EF4-FFF2-40B4-BE49-F238E27FC236}">
                  <a16:creationId xmlns:a16="http://schemas.microsoft.com/office/drawing/2014/main" id="{745A1F75-0669-4254-ADD9-CF69C9610953}"/>
                </a:ext>
              </a:extLst>
            </p:cNvPr>
            <p:cNvSpPr/>
            <p:nvPr/>
          </p:nvSpPr>
          <p:spPr>
            <a:xfrm>
              <a:off x="5591028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  <a:prstDash val="dash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4</a:t>
              </a:r>
              <a:endParaRPr lang="zh-CN" altLang="en-US" sz="1600" dirty="0"/>
            </a:p>
          </p:txBody>
        </p:sp>
      </p:grpSp>
      <p:sp>
        <p:nvSpPr>
          <p:cNvPr id="31" name="七边形 30">
            <a:extLst>
              <a:ext uri="{FF2B5EF4-FFF2-40B4-BE49-F238E27FC236}">
                <a16:creationId xmlns:a16="http://schemas.microsoft.com/office/drawing/2014/main" id="{AC4C4141-CE13-4B73-82C7-F7A87994BFE7}"/>
              </a:ext>
            </a:extLst>
          </p:cNvPr>
          <p:cNvSpPr/>
          <p:nvPr/>
        </p:nvSpPr>
        <p:spPr>
          <a:xfrm>
            <a:off x="7212483" y="6727199"/>
            <a:ext cx="482261" cy="549801"/>
          </a:xfrm>
          <a:prstGeom prst="heptagon">
            <a:avLst/>
          </a:prstGeom>
          <a:solidFill>
            <a:srgbClr val="00B0F0"/>
          </a:solidFill>
          <a:ln>
            <a:noFill/>
            <a:prstDash val="dash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5</a:t>
            </a:r>
            <a:endParaRPr lang="zh-CN" altLang="en-US" sz="1600" dirty="0"/>
          </a:p>
        </p:txBody>
      </p: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AF07E442-3631-4C35-91F0-E057A4DCB3E2}"/>
              </a:ext>
            </a:extLst>
          </p:cNvPr>
          <p:cNvGrpSpPr/>
          <p:nvPr/>
        </p:nvGrpSpPr>
        <p:grpSpPr>
          <a:xfrm>
            <a:off x="8623036" y="6727199"/>
            <a:ext cx="1697950" cy="549801"/>
            <a:chOff x="8623036" y="6727199"/>
            <a:chExt cx="1697950" cy="549801"/>
          </a:xfrm>
        </p:grpSpPr>
        <p:sp>
          <p:nvSpPr>
            <p:cNvPr id="32" name="七边形 31">
              <a:extLst>
                <a:ext uri="{FF2B5EF4-FFF2-40B4-BE49-F238E27FC236}">
                  <a16:creationId xmlns:a16="http://schemas.microsoft.com/office/drawing/2014/main" id="{30E76D1B-71C2-468C-812F-1BAED4C7ADF9}"/>
                </a:ext>
              </a:extLst>
            </p:cNvPr>
            <p:cNvSpPr/>
            <p:nvPr/>
          </p:nvSpPr>
          <p:spPr>
            <a:xfrm>
              <a:off x="8623036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1</a:t>
              </a:r>
              <a:endParaRPr lang="zh-CN" altLang="en-US" sz="1600" dirty="0"/>
            </a:p>
          </p:txBody>
        </p:sp>
        <p:sp>
          <p:nvSpPr>
            <p:cNvPr id="33" name="七边形 32">
              <a:extLst>
                <a:ext uri="{FF2B5EF4-FFF2-40B4-BE49-F238E27FC236}">
                  <a16:creationId xmlns:a16="http://schemas.microsoft.com/office/drawing/2014/main" id="{13EA6786-95DA-4D49-ABBD-3E3A27FFEB94}"/>
                </a:ext>
              </a:extLst>
            </p:cNvPr>
            <p:cNvSpPr/>
            <p:nvPr/>
          </p:nvSpPr>
          <p:spPr>
            <a:xfrm>
              <a:off x="9230880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  <a:prstDash val="dash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4</a:t>
              </a:r>
              <a:endParaRPr lang="zh-CN" altLang="en-US" sz="1600" dirty="0"/>
            </a:p>
          </p:txBody>
        </p:sp>
        <p:sp>
          <p:nvSpPr>
            <p:cNvPr id="34" name="七边形 33">
              <a:extLst>
                <a:ext uri="{FF2B5EF4-FFF2-40B4-BE49-F238E27FC236}">
                  <a16:creationId xmlns:a16="http://schemas.microsoft.com/office/drawing/2014/main" id="{9D0C57F2-ED92-48EA-B0CE-22B935BEE391}"/>
                </a:ext>
              </a:extLst>
            </p:cNvPr>
            <p:cNvSpPr/>
            <p:nvPr/>
          </p:nvSpPr>
          <p:spPr>
            <a:xfrm>
              <a:off x="9838725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  <a:prstDash val="dash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5</a:t>
              </a:r>
              <a:endParaRPr lang="zh-CN" altLang="en-US" sz="1600" dirty="0"/>
            </a:p>
          </p:txBody>
        </p:sp>
      </p:grp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813DF348-E5D4-43E8-8019-D8F0705AEBAE}"/>
              </a:ext>
            </a:extLst>
          </p:cNvPr>
          <p:cNvGrpSpPr/>
          <p:nvPr/>
        </p:nvGrpSpPr>
        <p:grpSpPr>
          <a:xfrm>
            <a:off x="10734830" y="6727199"/>
            <a:ext cx="1443950" cy="549801"/>
            <a:chOff x="10734830" y="6727199"/>
            <a:chExt cx="1443950" cy="549801"/>
          </a:xfrm>
        </p:grpSpPr>
        <p:sp>
          <p:nvSpPr>
            <p:cNvPr id="35" name="七边形 34">
              <a:extLst>
                <a:ext uri="{FF2B5EF4-FFF2-40B4-BE49-F238E27FC236}">
                  <a16:creationId xmlns:a16="http://schemas.microsoft.com/office/drawing/2014/main" id="{FFC67C8A-8087-463F-B99E-2E7A23252C84}"/>
                </a:ext>
              </a:extLst>
            </p:cNvPr>
            <p:cNvSpPr/>
            <p:nvPr/>
          </p:nvSpPr>
          <p:spPr>
            <a:xfrm>
              <a:off x="10734830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1</a:t>
              </a:r>
              <a:endParaRPr lang="zh-CN" altLang="en-US" sz="1600" dirty="0"/>
            </a:p>
          </p:txBody>
        </p:sp>
        <p:sp>
          <p:nvSpPr>
            <p:cNvPr id="36" name="七边形 35">
              <a:extLst>
                <a:ext uri="{FF2B5EF4-FFF2-40B4-BE49-F238E27FC236}">
                  <a16:creationId xmlns:a16="http://schemas.microsoft.com/office/drawing/2014/main" id="{2E31CF1F-0603-4BE0-80AF-CE6463427308}"/>
                </a:ext>
              </a:extLst>
            </p:cNvPr>
            <p:cNvSpPr/>
            <p:nvPr/>
          </p:nvSpPr>
          <p:spPr>
            <a:xfrm>
              <a:off x="11215674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  <a:prstDash val="dash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4</a:t>
              </a:r>
              <a:endParaRPr lang="zh-CN" altLang="en-US" sz="1600" dirty="0"/>
            </a:p>
          </p:txBody>
        </p:sp>
        <p:sp>
          <p:nvSpPr>
            <p:cNvPr id="37" name="七边形 36">
              <a:extLst>
                <a:ext uri="{FF2B5EF4-FFF2-40B4-BE49-F238E27FC236}">
                  <a16:creationId xmlns:a16="http://schemas.microsoft.com/office/drawing/2014/main" id="{0AB60743-5F25-467C-AEA5-2BD8C40A0563}"/>
                </a:ext>
              </a:extLst>
            </p:cNvPr>
            <p:cNvSpPr/>
            <p:nvPr/>
          </p:nvSpPr>
          <p:spPr>
            <a:xfrm>
              <a:off x="11696519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  <a:prstDash val="dash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5</a:t>
              </a:r>
              <a:endParaRPr lang="zh-CN" altLang="en-US" sz="1600" dirty="0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91E527C9-6A96-4537-AF68-24D4D6334085}"/>
              </a:ext>
            </a:extLst>
          </p:cNvPr>
          <p:cNvGrpSpPr/>
          <p:nvPr/>
        </p:nvGrpSpPr>
        <p:grpSpPr>
          <a:xfrm>
            <a:off x="12832866" y="6727199"/>
            <a:ext cx="1210787" cy="549801"/>
            <a:chOff x="12832866" y="6727199"/>
            <a:chExt cx="1210787" cy="549801"/>
          </a:xfrm>
        </p:grpSpPr>
        <p:sp>
          <p:nvSpPr>
            <p:cNvPr id="38" name="七边形 37">
              <a:extLst>
                <a:ext uri="{FF2B5EF4-FFF2-40B4-BE49-F238E27FC236}">
                  <a16:creationId xmlns:a16="http://schemas.microsoft.com/office/drawing/2014/main" id="{7B1002F5-CD30-4CB1-9FD7-2DE37F90CD56}"/>
                </a:ext>
              </a:extLst>
            </p:cNvPr>
            <p:cNvSpPr/>
            <p:nvPr/>
          </p:nvSpPr>
          <p:spPr>
            <a:xfrm>
              <a:off x="12832866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1</a:t>
              </a:r>
              <a:endParaRPr lang="zh-CN" altLang="en-US" sz="1600" dirty="0"/>
            </a:p>
          </p:txBody>
        </p:sp>
        <p:sp>
          <p:nvSpPr>
            <p:cNvPr id="39" name="七边形 38">
              <a:extLst>
                <a:ext uri="{FF2B5EF4-FFF2-40B4-BE49-F238E27FC236}">
                  <a16:creationId xmlns:a16="http://schemas.microsoft.com/office/drawing/2014/main" id="{45928831-69DC-4792-A401-E6D48C59472A}"/>
                </a:ext>
              </a:extLst>
            </p:cNvPr>
            <p:cNvSpPr/>
            <p:nvPr/>
          </p:nvSpPr>
          <p:spPr>
            <a:xfrm>
              <a:off x="13561392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  <a:prstDash val="dash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4</a:t>
              </a:r>
              <a:endParaRPr lang="zh-CN" altLang="en-US" sz="1600" dirty="0"/>
            </a:p>
          </p:txBody>
        </p:sp>
      </p:grpSp>
      <p:sp>
        <p:nvSpPr>
          <p:cNvPr id="41" name="七边形 40">
            <a:extLst>
              <a:ext uri="{FF2B5EF4-FFF2-40B4-BE49-F238E27FC236}">
                <a16:creationId xmlns:a16="http://schemas.microsoft.com/office/drawing/2014/main" id="{C82E6D19-D83F-4748-B736-99CF993FFF63}"/>
              </a:ext>
            </a:extLst>
          </p:cNvPr>
          <p:cNvSpPr/>
          <p:nvPr/>
        </p:nvSpPr>
        <p:spPr>
          <a:xfrm>
            <a:off x="15265739" y="6727199"/>
            <a:ext cx="482261" cy="549801"/>
          </a:xfrm>
          <a:prstGeom prst="heptagon">
            <a:avLst/>
          </a:prstGeom>
          <a:solidFill>
            <a:srgbClr val="FF0000"/>
          </a:solidFill>
          <a:ln>
            <a:noFill/>
            <a:prstDash val="dash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5</a:t>
            </a: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972153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2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31" grpId="0" animBg="1"/>
      <p:bldP spid="4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180D7AD-27D3-48D1-A48F-F2D44B89A33D}"/>
              </a:ext>
            </a:extLst>
          </p:cNvPr>
          <p:cNvSpPr/>
          <p:nvPr/>
        </p:nvSpPr>
        <p:spPr>
          <a:xfrm>
            <a:off x="10162903" y="5277394"/>
            <a:ext cx="6018651" cy="3187337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 w="3175"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030D54DD-3E65-4037-BA43-5DA8DF96F5D1}"/>
              </a:ext>
            </a:extLst>
          </p:cNvPr>
          <p:cNvSpPr/>
          <p:nvPr/>
        </p:nvSpPr>
        <p:spPr>
          <a:xfrm>
            <a:off x="13984810" y="5277394"/>
            <a:ext cx="2137994" cy="1828800"/>
          </a:xfrm>
          <a:prstGeom prst="ellipse">
            <a:avLst/>
          </a:prstGeom>
          <a:solidFill>
            <a:srgbClr val="00B0F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A</a:t>
            </a:r>
          </a:p>
          <a:p>
            <a:pPr algn="ctr"/>
            <a:r>
              <a:rPr lang="en-US" altLang="zh-CN" sz="1600" dirty="0"/>
              <a:t> </a:t>
            </a:r>
            <a:r>
              <a:rPr lang="zh-CN" altLang="en-US" sz="1600" dirty="0"/>
              <a:t>巡检与告警</a:t>
            </a:r>
            <a:endParaRPr lang="en-US" altLang="zh-CN" sz="1600" dirty="0"/>
          </a:p>
          <a:p>
            <a:pPr algn="ctr"/>
            <a:r>
              <a:rPr lang="en-US" altLang="zh-CN" sz="1400" dirty="0"/>
              <a:t>Patrol  &amp; alarm</a:t>
            </a:r>
            <a:endParaRPr lang="zh-CN" altLang="en-US" sz="1400" dirty="0"/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97DF8878-42E1-43D8-AAF5-FC57658BA472}"/>
              </a:ext>
            </a:extLst>
          </p:cNvPr>
          <p:cNvSpPr/>
          <p:nvPr/>
        </p:nvSpPr>
        <p:spPr>
          <a:xfrm>
            <a:off x="6905898" y="5930273"/>
            <a:ext cx="2073985" cy="1881578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B</a:t>
            </a:r>
          </a:p>
          <a:p>
            <a:pPr algn="ctr"/>
            <a:r>
              <a:rPr lang="en-US" altLang="zh-CN" sz="1600" dirty="0"/>
              <a:t> </a:t>
            </a:r>
            <a:r>
              <a:rPr lang="zh-CN" altLang="en-US" sz="1600" dirty="0"/>
              <a:t>巡检与告警</a:t>
            </a:r>
            <a:endParaRPr lang="en-US" altLang="zh-CN" sz="1600" dirty="0"/>
          </a:p>
          <a:p>
            <a:pPr algn="ctr"/>
            <a:r>
              <a:rPr lang="en-US" altLang="zh-CN" sz="1400" dirty="0"/>
              <a:t>Patrol  &amp; alarm</a:t>
            </a:r>
            <a:endParaRPr lang="zh-CN" altLang="en-US" sz="1400" dirty="0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54059C7A-D684-41F4-B7A5-5BCF8152BF2E}"/>
              </a:ext>
            </a:extLst>
          </p:cNvPr>
          <p:cNvSpPr/>
          <p:nvPr/>
        </p:nvSpPr>
        <p:spPr>
          <a:xfrm>
            <a:off x="1753241" y="577422"/>
            <a:ext cx="2217868" cy="2217868"/>
          </a:xfrm>
          <a:prstGeom prst="ellipse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C </a:t>
            </a:r>
            <a:r>
              <a:rPr lang="zh-CN" altLang="en-US" sz="1600" dirty="0"/>
              <a:t>巡检与告警</a:t>
            </a:r>
            <a:endParaRPr lang="en-US" altLang="zh-CN" sz="1600" dirty="0"/>
          </a:p>
          <a:p>
            <a:pPr algn="ctr"/>
            <a:r>
              <a:rPr lang="en-US" altLang="zh-CN" sz="1400" dirty="0"/>
              <a:t>Patrol  &amp; alarm</a:t>
            </a:r>
            <a:endParaRPr lang="zh-CN" altLang="en-US" sz="1400" dirty="0"/>
          </a:p>
        </p:txBody>
      </p: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C5FED0B9-5D2E-4CAC-BE68-7A8F71D424DC}"/>
              </a:ext>
            </a:extLst>
          </p:cNvPr>
          <p:cNvCxnSpPr>
            <a:cxnSpLocks/>
            <a:stCxn id="5" idx="6"/>
            <a:endCxn id="2" idx="0"/>
          </p:cNvCxnSpPr>
          <p:nvPr/>
        </p:nvCxnSpPr>
        <p:spPr>
          <a:xfrm>
            <a:off x="3971109" y="1686356"/>
            <a:ext cx="9201120" cy="359103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530DB2E4-E64B-494D-9971-9E663836D710}"/>
              </a:ext>
            </a:extLst>
          </p:cNvPr>
          <p:cNvCxnSpPr>
            <a:cxnSpLocks/>
            <a:stCxn id="4" idx="6"/>
            <a:endCxn id="2" idx="1"/>
          </p:cNvCxnSpPr>
          <p:nvPr/>
        </p:nvCxnSpPr>
        <p:spPr>
          <a:xfrm>
            <a:off x="8979883" y="6871062"/>
            <a:ext cx="118302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AABB7F0F-222B-4DDA-B3F3-6E5579F34EBF}"/>
              </a:ext>
            </a:extLst>
          </p:cNvPr>
          <p:cNvCxnSpPr>
            <a:cxnSpLocks/>
            <a:stCxn id="3" idx="2"/>
            <a:endCxn id="43" idx="0"/>
          </p:cNvCxnSpPr>
          <p:nvPr/>
        </p:nvCxnSpPr>
        <p:spPr>
          <a:xfrm flipH="1">
            <a:off x="13172228" y="6191794"/>
            <a:ext cx="812582" cy="1115769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>
            <a:extLst>
              <a:ext uri="{FF2B5EF4-FFF2-40B4-BE49-F238E27FC236}">
                <a16:creationId xmlns:a16="http://schemas.microsoft.com/office/drawing/2014/main" id="{8EF274DB-67F8-4D32-88FC-A1A35F77C245}"/>
              </a:ext>
            </a:extLst>
          </p:cNvPr>
          <p:cNvSpPr/>
          <p:nvPr/>
        </p:nvSpPr>
        <p:spPr>
          <a:xfrm>
            <a:off x="14102680" y="1"/>
            <a:ext cx="2966120" cy="433214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dirty="0">
                <a:solidFill>
                  <a:schemeClr val="bg2"/>
                </a:solidFill>
              </a:rPr>
              <a:t>客户环境  </a:t>
            </a:r>
            <a:r>
              <a:rPr lang="en-US" altLang="zh-CN" sz="1400" dirty="0">
                <a:solidFill>
                  <a:schemeClr val="bg2"/>
                </a:solidFill>
              </a:rPr>
              <a:t>Customer Environment</a:t>
            </a:r>
            <a:endParaRPr lang="zh-CN" altLang="en-US" sz="1400" dirty="0">
              <a:solidFill>
                <a:schemeClr val="bg2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A6A9C22A-32E0-48B6-8D82-543A13039919}"/>
              </a:ext>
            </a:extLst>
          </p:cNvPr>
          <p:cNvSpPr/>
          <p:nvPr/>
        </p:nvSpPr>
        <p:spPr>
          <a:xfrm>
            <a:off x="14102680" y="428602"/>
            <a:ext cx="2966120" cy="433214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dirty="0">
                <a:solidFill>
                  <a:schemeClr val="bg2"/>
                </a:solidFill>
              </a:rPr>
              <a:t>办公环境 </a:t>
            </a:r>
            <a:r>
              <a:rPr lang="en-US" altLang="zh-CN" sz="1400" dirty="0">
                <a:solidFill>
                  <a:schemeClr val="bg2"/>
                </a:solidFill>
              </a:rPr>
              <a:t>Office</a:t>
            </a:r>
            <a:r>
              <a:rPr lang="zh-CN" altLang="en-US" sz="1400" dirty="0">
                <a:solidFill>
                  <a:schemeClr val="bg2"/>
                </a:solidFill>
              </a:rPr>
              <a:t> </a:t>
            </a:r>
            <a:r>
              <a:rPr lang="en-US" altLang="zh-CN" sz="1400" dirty="0">
                <a:solidFill>
                  <a:schemeClr val="bg2"/>
                </a:solidFill>
              </a:rPr>
              <a:t>Environment</a:t>
            </a:r>
            <a:endParaRPr lang="zh-CN" altLang="en-US" sz="1400" dirty="0">
              <a:solidFill>
                <a:schemeClr val="bg2"/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8B417763-7CF6-4D47-9001-2FDD6472AB8F}"/>
              </a:ext>
            </a:extLst>
          </p:cNvPr>
          <p:cNvSpPr/>
          <p:nvPr/>
        </p:nvSpPr>
        <p:spPr>
          <a:xfrm>
            <a:off x="14102680" y="870266"/>
            <a:ext cx="2966120" cy="433214"/>
          </a:xfrm>
          <a:prstGeom prst="rect">
            <a:avLst/>
          </a:prstGeom>
          <a:solidFill>
            <a:srgbClr val="00B0F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dirty="0">
                <a:solidFill>
                  <a:schemeClr val="bg2"/>
                </a:solidFill>
              </a:rPr>
              <a:t>内部环境  </a:t>
            </a:r>
            <a:r>
              <a:rPr lang="en-US" altLang="zh-CN" sz="1400" dirty="0">
                <a:solidFill>
                  <a:schemeClr val="bg2"/>
                </a:solidFill>
              </a:rPr>
              <a:t>Internal Environment</a:t>
            </a:r>
            <a:endParaRPr lang="zh-CN" altLang="en-US" sz="1400" dirty="0">
              <a:solidFill>
                <a:schemeClr val="bg2"/>
              </a:solidFill>
            </a:endParaRPr>
          </a:p>
        </p:txBody>
      </p:sp>
      <p:sp>
        <p:nvSpPr>
          <p:cNvPr id="43" name="矩形: 圆角 42">
            <a:extLst>
              <a:ext uri="{FF2B5EF4-FFF2-40B4-BE49-F238E27FC236}">
                <a16:creationId xmlns:a16="http://schemas.microsoft.com/office/drawing/2014/main" id="{4CE92B33-430E-4FA9-942F-C02A53001576}"/>
              </a:ext>
            </a:extLst>
          </p:cNvPr>
          <p:cNvSpPr/>
          <p:nvPr/>
        </p:nvSpPr>
        <p:spPr>
          <a:xfrm>
            <a:off x="11125041" y="7307563"/>
            <a:ext cx="4094374" cy="914400"/>
          </a:xfrm>
          <a:prstGeom prst="roundRect">
            <a:avLst/>
          </a:prstGeom>
          <a:solidFill>
            <a:schemeClr val="bg1">
              <a:lumMod val="65000"/>
              <a:lumOff val="35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服务</a:t>
            </a:r>
            <a:endParaRPr lang="en-US" altLang="zh-CN" dirty="0"/>
          </a:p>
          <a:p>
            <a:pPr algn="ctr"/>
            <a:r>
              <a:rPr lang="en-US" altLang="zh-CN" dirty="0"/>
              <a:t>Services </a:t>
            </a:r>
            <a:endParaRPr lang="zh-CN" altLang="en-US" dirty="0"/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56A12D0C-C506-4E60-A38B-AB07ED71B6A1}"/>
              </a:ext>
            </a:extLst>
          </p:cNvPr>
          <p:cNvSpPr txBox="1"/>
          <p:nvPr/>
        </p:nvSpPr>
        <p:spPr>
          <a:xfrm>
            <a:off x="7942890" y="644876"/>
            <a:ext cx="3958135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A: 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每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秒钟执行一次用例</a:t>
            </a:r>
            <a:endParaRPr lang="en-US" altLang="zh-C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A: Execute case X per 5 seconds</a:t>
            </a:r>
          </a:p>
          <a:p>
            <a:endParaRPr lang="en-US" altLang="zh-C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B: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每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分钟执行一次用例</a:t>
            </a:r>
            <a:endParaRPr lang="en-US" altLang="zh-C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B: Execute case X per 5 minutes</a:t>
            </a:r>
          </a:p>
          <a:p>
            <a:endParaRPr lang="en-US" altLang="zh-C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C: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每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小时执行一次用例</a:t>
            </a:r>
            <a:endParaRPr lang="en-US" altLang="zh-C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C: Execute case X per 1 hour</a:t>
            </a:r>
            <a:endParaRPr lang="zh-CN" alt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61" name="图表 60">
            <a:extLst>
              <a:ext uri="{FF2B5EF4-FFF2-40B4-BE49-F238E27FC236}">
                <a16:creationId xmlns:a16="http://schemas.microsoft.com/office/drawing/2014/main" id="{7E778E79-0A48-4CB3-8A35-DC2C9E745D4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65325766"/>
              </p:ext>
            </p:extLst>
          </p:nvPr>
        </p:nvGraphicFramePr>
        <p:xfrm>
          <a:off x="0" y="3199421"/>
          <a:ext cx="6466114" cy="65239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3" name="椭圆 62">
            <a:extLst>
              <a:ext uri="{FF2B5EF4-FFF2-40B4-BE49-F238E27FC236}">
                <a16:creationId xmlns:a16="http://schemas.microsoft.com/office/drawing/2014/main" id="{9D6F0871-1577-4BC1-BA37-E942AF607446}"/>
              </a:ext>
            </a:extLst>
          </p:cNvPr>
          <p:cNvSpPr/>
          <p:nvPr/>
        </p:nvSpPr>
        <p:spPr>
          <a:xfrm>
            <a:off x="1413992" y="577422"/>
            <a:ext cx="2217868" cy="2217868"/>
          </a:xfrm>
          <a:prstGeom prst="ellipse">
            <a:avLst/>
          </a:prstGeom>
          <a:solidFill>
            <a:srgbClr val="C0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C </a:t>
            </a:r>
            <a:r>
              <a:rPr lang="zh-CN" altLang="en-US" sz="1600" dirty="0"/>
              <a:t>巡检与告警</a:t>
            </a:r>
            <a:endParaRPr lang="en-US" altLang="zh-CN" sz="1600" dirty="0"/>
          </a:p>
          <a:p>
            <a:pPr algn="ctr"/>
            <a:r>
              <a:rPr lang="en-US" altLang="zh-CN" sz="1400" dirty="0"/>
              <a:t>Patrol  &amp; alarm</a:t>
            </a:r>
            <a:endParaRPr lang="zh-CN" altLang="en-US" sz="1400" dirty="0"/>
          </a:p>
        </p:txBody>
      </p:sp>
      <p:sp>
        <p:nvSpPr>
          <p:cNvPr id="64" name="椭圆 63">
            <a:extLst>
              <a:ext uri="{FF2B5EF4-FFF2-40B4-BE49-F238E27FC236}">
                <a16:creationId xmlns:a16="http://schemas.microsoft.com/office/drawing/2014/main" id="{4F9DC353-06E5-471F-A033-530F4C8FBE70}"/>
              </a:ext>
            </a:extLst>
          </p:cNvPr>
          <p:cNvSpPr/>
          <p:nvPr/>
        </p:nvSpPr>
        <p:spPr>
          <a:xfrm>
            <a:off x="940660" y="577422"/>
            <a:ext cx="2217868" cy="2217868"/>
          </a:xfrm>
          <a:prstGeom prst="ellipse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C </a:t>
            </a:r>
          </a:p>
          <a:p>
            <a:pPr algn="ctr"/>
            <a:r>
              <a:rPr lang="zh-CN" altLang="en-US" sz="1600" dirty="0"/>
              <a:t>巡检与告警</a:t>
            </a:r>
            <a:endParaRPr lang="en-US" altLang="zh-CN" sz="1600" dirty="0"/>
          </a:p>
          <a:p>
            <a:pPr algn="ctr"/>
            <a:r>
              <a:rPr lang="en-US" altLang="zh-CN" sz="1400" dirty="0"/>
              <a:t>Patrol  &amp; alarm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2971108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D45401D-DB45-4096-A494-8498FB70CA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3391" y="957442"/>
            <a:ext cx="9683286" cy="7238257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9EA5F4E1-53B8-4AE9-BB21-7F23F4B41F7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21007246"/>
              </p:ext>
            </p:extLst>
          </p:nvPr>
        </p:nvGraphicFramePr>
        <p:xfrm>
          <a:off x="900468" y="3733798"/>
          <a:ext cx="5101144" cy="45027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3658669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7">
            <a:extLst>
              <a:ext uri="{FF2B5EF4-FFF2-40B4-BE49-F238E27FC236}">
                <a16:creationId xmlns:a16="http://schemas.microsoft.com/office/drawing/2014/main" id="{D82A7942-5631-47FC-9908-0E14371AEF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0853" y="869008"/>
            <a:ext cx="15300162" cy="7831338"/>
          </a:xfrm>
          <a:prstGeom prst="roundRect">
            <a:avLst>
              <a:gd name="adj" fmla="val 3812"/>
            </a:avLst>
          </a:prstGeom>
          <a:solidFill>
            <a:srgbClr val="FFFFFF"/>
          </a:solidFill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CC592EAC-1E7B-4BE8-98F4-ABD89CBD41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8281" y="2327774"/>
            <a:ext cx="13945306" cy="4915718"/>
          </a:xfrm>
          <a:prstGeom prst="rect">
            <a:avLst/>
          </a:prstGeom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3F310993-1279-4361-B53D-DED9BF9E42E8}"/>
              </a:ext>
            </a:extLst>
          </p:cNvPr>
          <p:cNvSpPr/>
          <p:nvPr/>
        </p:nvSpPr>
        <p:spPr>
          <a:xfrm>
            <a:off x="1578281" y="3403600"/>
            <a:ext cx="14055419" cy="317500"/>
          </a:xfrm>
          <a:prstGeom prst="rect">
            <a:avLst/>
          </a:prstGeom>
          <a:solidFill>
            <a:srgbClr val="F4B54B">
              <a:alpha val="3411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3F51789-8CA4-4147-A65A-4C8ED2F7C38A}"/>
              </a:ext>
            </a:extLst>
          </p:cNvPr>
          <p:cNvSpPr/>
          <p:nvPr/>
        </p:nvSpPr>
        <p:spPr>
          <a:xfrm>
            <a:off x="1578281" y="6515100"/>
            <a:ext cx="14055419" cy="317500"/>
          </a:xfrm>
          <a:prstGeom prst="rect">
            <a:avLst/>
          </a:prstGeom>
          <a:solidFill>
            <a:srgbClr val="F4B54B">
              <a:alpha val="3411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3232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ED727164-3939-4368-B8D1-7911B47A60E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32899098"/>
              </p:ext>
            </p:extLst>
          </p:nvPr>
        </p:nvGraphicFramePr>
        <p:xfrm>
          <a:off x="3124200" y="3598333"/>
          <a:ext cx="11379200" cy="46058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4" name="组合 3">
            <a:extLst>
              <a:ext uri="{FF2B5EF4-FFF2-40B4-BE49-F238E27FC236}">
                <a16:creationId xmlns:a16="http://schemas.microsoft.com/office/drawing/2014/main" id="{833E09D8-7C94-4713-B7AE-9A3C15324B0C}"/>
              </a:ext>
            </a:extLst>
          </p:cNvPr>
          <p:cNvGrpSpPr/>
          <p:nvPr/>
        </p:nvGrpSpPr>
        <p:grpSpPr>
          <a:xfrm>
            <a:off x="6899275" y="772382"/>
            <a:ext cx="3829050" cy="3086875"/>
            <a:chOff x="1449945" y="3781425"/>
            <a:chExt cx="3829050" cy="3086875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36BDF6F2-F62B-48F6-8208-A95AF6273A7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449945" y="3781425"/>
              <a:ext cx="3829050" cy="2038350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</p:pic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56C3A3FF-1F98-4AC3-A0FE-7782093BF8C4}"/>
                </a:ext>
              </a:extLst>
            </p:cNvPr>
            <p:cNvSpPr txBox="1"/>
            <p:nvPr/>
          </p:nvSpPr>
          <p:spPr>
            <a:xfrm>
              <a:off x="2733528" y="5914193"/>
              <a:ext cx="1261884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/>
                <a:t>看得见</a:t>
              </a:r>
              <a:endParaRPr lang="en-US" altLang="zh-CN" sz="2800" dirty="0"/>
            </a:p>
            <a:p>
              <a:r>
                <a:rPr lang="en-US" altLang="zh-CN" sz="2800" dirty="0"/>
                <a:t>visible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49437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0119E-6 -4.86772E-6 L 0.00149 0.2533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4" y="1266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网状">
  <a:themeElements>
    <a:clrScheme name="网状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F4B54B"/>
      </a:accent1>
      <a:accent2>
        <a:srgbClr val="A2C84E"/>
      </a:accent2>
      <a:accent3>
        <a:srgbClr val="4BC298"/>
      </a:accent3>
      <a:accent4>
        <a:srgbClr val="4CB5D3"/>
      </a:accent4>
      <a:accent5>
        <a:srgbClr val="9167E3"/>
      </a:accent5>
      <a:accent6>
        <a:srgbClr val="E05073"/>
      </a:accent6>
      <a:hlink>
        <a:srgbClr val="E19520"/>
      </a:hlink>
      <a:folHlink>
        <a:srgbClr val="E8B15D"/>
      </a:folHlink>
    </a:clrScheme>
    <a:fontScheme name="网状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网状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DD1DAD52-B525-46B5-8E87-60EE23581B9C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</TotalTime>
  <Words>3042</Words>
  <Application>Microsoft Office PowerPoint</Application>
  <PresentationFormat>自定义</PresentationFormat>
  <Paragraphs>1209</Paragraphs>
  <Slides>38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38</vt:i4>
      </vt:variant>
    </vt:vector>
  </HeadingPairs>
  <TitlesOfParts>
    <vt:vector size="46" baseType="lpstr">
      <vt:lpstr>等线</vt:lpstr>
      <vt:lpstr>宋体</vt:lpstr>
      <vt:lpstr>Arial</vt:lpstr>
      <vt:lpstr>Arial Black</vt:lpstr>
      <vt:lpstr>Calibri</vt:lpstr>
      <vt:lpstr>Century Gothic</vt:lpstr>
      <vt:lpstr>Times New Roman</vt:lpstr>
      <vt:lpstr>网状</vt:lpstr>
      <vt:lpstr>高可用在线服务的持续演进 Continuous evolution of highly available online services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高可用在线服务的持续演进 Continuous evolution of highly available online services</dc:title>
  <dc:creator>yong gao</dc:creator>
  <cp:lastModifiedBy>gaoy</cp:lastModifiedBy>
  <cp:revision>52</cp:revision>
  <dcterms:created xsi:type="dcterms:W3CDTF">2018-11-23T17:26:06Z</dcterms:created>
  <dcterms:modified xsi:type="dcterms:W3CDTF">2018-11-26T03:17:18Z</dcterms:modified>
</cp:coreProperties>
</file>